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4"/>
  </p:sldMasterIdLst>
  <p:notesMasterIdLst>
    <p:notesMasterId r:id="rId45"/>
  </p:notesMasterIdLst>
  <p:sldIdLst>
    <p:sldId id="256" r:id="rId5"/>
    <p:sldId id="257" r:id="rId6"/>
    <p:sldId id="258" r:id="rId7"/>
    <p:sldId id="325" r:id="rId8"/>
    <p:sldId id="259" r:id="rId9"/>
    <p:sldId id="260" r:id="rId10"/>
    <p:sldId id="261" r:id="rId11"/>
    <p:sldId id="300" r:id="rId12"/>
    <p:sldId id="271" r:id="rId13"/>
    <p:sldId id="264" r:id="rId14"/>
    <p:sldId id="301" r:id="rId15"/>
    <p:sldId id="302" r:id="rId16"/>
    <p:sldId id="319" r:id="rId17"/>
    <p:sldId id="318" r:id="rId18"/>
    <p:sldId id="317" r:id="rId19"/>
    <p:sldId id="307" r:id="rId20"/>
    <p:sldId id="321" r:id="rId21"/>
    <p:sldId id="320" r:id="rId22"/>
    <p:sldId id="305" r:id="rId23"/>
    <p:sldId id="309" r:id="rId24"/>
    <p:sldId id="310" r:id="rId25"/>
    <p:sldId id="311" r:id="rId26"/>
    <p:sldId id="312" r:id="rId27"/>
    <p:sldId id="315" r:id="rId28"/>
    <p:sldId id="314" r:id="rId29"/>
    <p:sldId id="335" r:id="rId30"/>
    <p:sldId id="306" r:id="rId31"/>
    <p:sldId id="327" r:id="rId32"/>
    <p:sldId id="316" r:id="rId33"/>
    <p:sldId id="323" r:id="rId34"/>
    <p:sldId id="324" r:id="rId35"/>
    <p:sldId id="326" r:id="rId36"/>
    <p:sldId id="265" r:id="rId37"/>
    <p:sldId id="332" r:id="rId38"/>
    <p:sldId id="333" r:id="rId39"/>
    <p:sldId id="328" r:id="rId40"/>
    <p:sldId id="329" r:id="rId41"/>
    <p:sldId id="330" r:id="rId42"/>
    <p:sldId id="334" r:id="rId43"/>
    <p:sldId id="294" r:id="rId4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oppins" pitchFamily="2" charset="77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BD5779-4822-4C13-8D25-895DBF3ECD2A}" v="5533" dt="2022-03-01T05:46:06.685"/>
    <p1510:client id="{5FF14CEA-7030-7D4F-A3B4-A63B19B7EB50}" v="1716" dt="2022-03-01T19:06:15.481"/>
    <p1510:client id="{677C4B08-3DBB-425B-B439-04FD3C12F3C8}" v="309" dt="2022-03-01T01:39:17.376"/>
    <p1510:client id="{86C01B33-3EEE-EB46-B3C8-2C7270757DFC}" v="660" dt="2022-03-01T19:07:31.197"/>
    <p1510:client id="{ADC0754F-AF4A-4AA3-BF14-9BDF738A01BD}" v="193" dt="2022-03-01T01:40:42.715"/>
  </p1510:revLst>
</p1510:revInfo>
</file>

<file path=ppt/tableStyles.xml><?xml version="1.0" encoding="utf-8"?>
<a:tblStyleLst xmlns:a="http://schemas.openxmlformats.org/drawingml/2006/main" def="{3D806758-5384-47A5-8542-E88142797DED}">
  <a:tblStyle styleId="{3D806758-5384-47A5-8542-E88142797D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36"/>
    <p:restoredTop sz="96891"/>
  </p:normalViewPr>
  <p:slideViewPr>
    <p:cSldViewPr snapToGrid="0">
      <p:cViewPr varScale="1">
        <p:scale>
          <a:sx n="208" d="100"/>
          <a:sy n="208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4aef5e5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4aef5e5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Nolan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(Nolan) Functional Requirements: Account sign-up, Account Login, Continue as guest, Account Settings, View my Uploads</a:t>
            </a:r>
          </a:p>
          <a:p>
            <a:pPr marL="0" indent="0">
              <a:buNone/>
            </a:pPr>
            <a:r>
              <a:rPr lang="en-US"/>
              <a:t>Non-Functional Requirements: Password Encryption, Automated Password Recovery Emails</a:t>
            </a:r>
          </a:p>
        </p:txBody>
      </p:sp>
    </p:spTree>
    <p:extLst>
      <p:ext uri="{BB962C8B-B14F-4D97-AF65-F5344CB8AC3E}">
        <p14:creationId xmlns:p14="http://schemas.microsoft.com/office/powerpoint/2010/main" val="133522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Nolan</a:t>
            </a:r>
          </a:p>
        </p:txBody>
      </p:sp>
    </p:spTree>
    <p:extLst>
      <p:ext uri="{BB962C8B-B14F-4D97-AF65-F5344CB8AC3E}">
        <p14:creationId xmlns:p14="http://schemas.microsoft.com/office/powerpoint/2010/main" val="1994654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141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522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Nolan</a:t>
            </a:r>
          </a:p>
        </p:txBody>
      </p:sp>
    </p:spTree>
    <p:extLst>
      <p:ext uri="{BB962C8B-B14F-4D97-AF65-F5344CB8AC3E}">
        <p14:creationId xmlns:p14="http://schemas.microsoft.com/office/powerpoint/2010/main" val="3106048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Nolan</a:t>
            </a:r>
          </a:p>
        </p:txBody>
      </p:sp>
    </p:spTree>
    <p:extLst>
      <p:ext uri="{BB962C8B-B14F-4D97-AF65-F5344CB8AC3E}">
        <p14:creationId xmlns:p14="http://schemas.microsoft.com/office/powerpoint/2010/main" val="430163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Nolan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129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Nolan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3483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(JC) Functional Requirements: Take Picture, Upload Picture, Verify Mushroom Presence, Classify Mushroom, View my Uploads, Show additional Info</a:t>
            </a:r>
          </a:p>
          <a:p>
            <a:pPr marL="0" indent="0">
              <a:buNone/>
            </a:pPr>
            <a:r>
              <a:rPr lang="en-US"/>
              <a:t>Non-Functional Requirements: Inference Time</a:t>
            </a:r>
          </a:p>
        </p:txBody>
      </p:sp>
    </p:spTree>
    <p:extLst>
      <p:ext uri="{BB962C8B-B14F-4D97-AF65-F5344CB8AC3E}">
        <p14:creationId xmlns:p14="http://schemas.microsoft.com/office/powerpoint/2010/main" val="396062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4aef5e5f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4aef5e5f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f20d3304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f20d3304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0037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f20d3304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f20d3304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1885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f20d3304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f20d3304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(JC) Uses binary classifier to trained on image data to predict whether or not the image contains a mushroom.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6494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f20d3304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f20d3304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(JC) Uses multiclass neural network classifier trained on mushroom image data to determine genus and species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2569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f20d3304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f20d3304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Nolan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6925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f20d3304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f20d3304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023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96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(Matthew) Functional Requirements: Update Model (Developer-only)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5881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f20d3304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f20d3304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4235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f20d3304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f20d3304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Nolan</a:t>
            </a:r>
          </a:p>
        </p:txBody>
      </p:sp>
    </p:spTree>
    <p:extLst>
      <p:ext uri="{BB962C8B-B14F-4D97-AF65-F5344CB8AC3E}">
        <p14:creationId xmlns:p14="http://schemas.microsoft.com/office/powerpoint/2010/main" val="114882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9f20d3304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9f20d3304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f20d3304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f20d3304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Nolan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1819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f20d3304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f20d3304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6774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9f20d3304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9f20d3304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51687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9f20d3304_0_5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9f20d3304_0_5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 will take this whole section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09f20d3304_0_6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09f20d3304_0_6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044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09f20d3304_0_6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09f20d3304_0_6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Flutter, from Google, is a development framework for building platform-independent apps.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Django is a python-based web framework that we can use to build our backend.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Amazon Lightsail provides web hosting, and offers a 3-month free trial.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3999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34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240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837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29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9f20d3304_0_6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9f20d3304_0_6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 will take this whole section</a:t>
            </a:r>
          </a:p>
        </p:txBody>
      </p:sp>
    </p:spTree>
    <p:extLst>
      <p:ext uri="{BB962C8B-B14F-4D97-AF65-F5344CB8AC3E}">
        <p14:creationId xmlns:p14="http://schemas.microsoft.com/office/powerpoint/2010/main" val="340904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09f20d3304_0_6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09f20d3304_0_6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4ab6c93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4ab6c93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if anyone can identify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know if it’s safe to eat?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Amanita Muscaria, a toxic mushroom.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4ab6c93c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14ab6c93c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4ab6c93c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14ab6c93c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707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9f20d3304_0_6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9f20d3304_0_6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5048250" y="-5200"/>
            <a:ext cx="40956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862350" y="-709075"/>
            <a:ext cx="6561600" cy="656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 rot="-546">
            <a:off x="777218" y="380923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720100" y="1553800"/>
            <a:ext cx="65616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 rot="9434193" flipH="1">
            <a:off x="-1325181" y="-1427088"/>
            <a:ext cx="5560998" cy="276283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/>
          <p:nvPr/>
        </p:nvSpPr>
        <p:spPr>
          <a:xfrm rot="8099551">
            <a:off x="3314803" y="3855055"/>
            <a:ext cx="5113623" cy="4386773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6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2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/>
          <p:nvPr/>
        </p:nvSpPr>
        <p:spPr>
          <a:xfrm rot="-4304304">
            <a:off x="-1545258" y="-183127"/>
            <a:ext cx="3994658" cy="1858352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4"/>
          <p:cNvSpPr/>
          <p:nvPr/>
        </p:nvSpPr>
        <p:spPr>
          <a:xfrm rot="-9569901">
            <a:off x="1047104" y="-606735"/>
            <a:ext cx="1887020" cy="1740463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54"/>
          <p:cNvSpPr txBox="1">
            <a:spLocks noGrp="1"/>
          </p:cNvSpPr>
          <p:nvPr>
            <p:ph type="title" idx="2"/>
          </p:nvPr>
        </p:nvSpPr>
        <p:spPr>
          <a:xfrm>
            <a:off x="720000" y="26490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0" name="Google Shape;290;p54"/>
          <p:cNvSpPr txBox="1">
            <a:spLocks noGrp="1"/>
          </p:cNvSpPr>
          <p:nvPr>
            <p:ph type="subTitle" idx="1"/>
          </p:nvPr>
        </p:nvSpPr>
        <p:spPr>
          <a:xfrm>
            <a:off x="720000" y="3043158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4"/>
          <p:cNvSpPr txBox="1">
            <a:spLocks noGrp="1"/>
          </p:cNvSpPr>
          <p:nvPr>
            <p:ph type="title" idx="3"/>
          </p:nvPr>
        </p:nvSpPr>
        <p:spPr>
          <a:xfrm>
            <a:off x="3403788" y="26490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2" name="Google Shape;292;p54"/>
          <p:cNvSpPr txBox="1">
            <a:spLocks noGrp="1"/>
          </p:cNvSpPr>
          <p:nvPr>
            <p:ph type="subTitle" idx="4"/>
          </p:nvPr>
        </p:nvSpPr>
        <p:spPr>
          <a:xfrm>
            <a:off x="3403800" y="3043141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54"/>
          <p:cNvSpPr txBox="1">
            <a:spLocks noGrp="1"/>
          </p:cNvSpPr>
          <p:nvPr>
            <p:ph type="title" idx="5"/>
          </p:nvPr>
        </p:nvSpPr>
        <p:spPr>
          <a:xfrm>
            <a:off x="6087600" y="26490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4" name="Google Shape;294;p54"/>
          <p:cNvSpPr txBox="1">
            <a:spLocks noGrp="1"/>
          </p:cNvSpPr>
          <p:nvPr>
            <p:ph type="subTitle" idx="6"/>
          </p:nvPr>
        </p:nvSpPr>
        <p:spPr>
          <a:xfrm>
            <a:off x="6087600" y="3043158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54"/>
          <p:cNvSpPr/>
          <p:nvPr/>
        </p:nvSpPr>
        <p:spPr>
          <a:xfrm rot="-10539618">
            <a:off x="6137802" y="4286765"/>
            <a:ext cx="2423587" cy="1418098"/>
          </a:xfrm>
          <a:custGeom>
            <a:avLst/>
            <a:gdLst/>
            <a:ahLst/>
            <a:cxnLst/>
            <a:rect l="l" t="t" r="r" b="b"/>
            <a:pathLst>
              <a:path w="22676" h="25649" extrusionOk="0">
                <a:moveTo>
                  <a:pt x="6629" y="1"/>
                </a:moveTo>
                <a:cubicBezTo>
                  <a:pt x="4567" y="1"/>
                  <a:pt x="2513" y="815"/>
                  <a:pt x="1457" y="2365"/>
                </a:cubicBezTo>
                <a:cubicBezTo>
                  <a:pt x="1" y="4486"/>
                  <a:pt x="461" y="7989"/>
                  <a:pt x="553" y="10901"/>
                </a:cubicBezTo>
                <a:cubicBezTo>
                  <a:pt x="646" y="13832"/>
                  <a:pt x="370" y="16192"/>
                  <a:pt x="848" y="19141"/>
                </a:cubicBezTo>
                <a:cubicBezTo>
                  <a:pt x="1310" y="22091"/>
                  <a:pt x="2526" y="25649"/>
                  <a:pt x="4461" y="25649"/>
                </a:cubicBezTo>
                <a:cubicBezTo>
                  <a:pt x="6379" y="25649"/>
                  <a:pt x="9015" y="22110"/>
                  <a:pt x="11910" y="20506"/>
                </a:cubicBezTo>
                <a:cubicBezTo>
                  <a:pt x="14804" y="18920"/>
                  <a:pt x="17975" y="19289"/>
                  <a:pt x="19929" y="17962"/>
                </a:cubicBezTo>
                <a:cubicBezTo>
                  <a:pt x="21901" y="16634"/>
                  <a:pt x="22675" y="13611"/>
                  <a:pt x="21716" y="11362"/>
                </a:cubicBezTo>
                <a:cubicBezTo>
                  <a:pt x="20758" y="9112"/>
                  <a:pt x="18085" y="7638"/>
                  <a:pt x="15781" y="5666"/>
                </a:cubicBezTo>
                <a:cubicBezTo>
                  <a:pt x="13477" y="3693"/>
                  <a:pt x="11559" y="1204"/>
                  <a:pt x="8923" y="356"/>
                </a:cubicBezTo>
                <a:cubicBezTo>
                  <a:pt x="8193" y="118"/>
                  <a:pt x="7411" y="1"/>
                  <a:pt x="662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4"/>
          <p:cNvSpPr/>
          <p:nvPr/>
        </p:nvSpPr>
        <p:spPr>
          <a:xfrm rot="-9834134">
            <a:off x="8124315" y="2971153"/>
            <a:ext cx="2108611" cy="3583184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2779400" y="323305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62"/>
          <p:cNvSpPr txBox="1">
            <a:spLocks noGrp="1"/>
          </p:cNvSpPr>
          <p:nvPr>
            <p:ph type="ctrTitle"/>
          </p:nvPr>
        </p:nvSpPr>
        <p:spPr>
          <a:xfrm>
            <a:off x="2727925" y="787650"/>
            <a:ext cx="36882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subTitle" idx="1"/>
          </p:nvPr>
        </p:nvSpPr>
        <p:spPr>
          <a:xfrm>
            <a:off x="2679300" y="2005158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62"/>
          <p:cNvSpPr txBox="1">
            <a:spLocks noGrp="1"/>
          </p:cNvSpPr>
          <p:nvPr>
            <p:ph type="subTitle" idx="2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/>
          <p:nvPr/>
        </p:nvSpPr>
        <p:spPr>
          <a:xfrm rot="5400120">
            <a:off x="6131337" y="-2638137"/>
            <a:ext cx="3561182" cy="627289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2000">
                <a:schemeClr val="lt2"/>
              </a:gs>
              <a:gs pos="74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6"/>
          <p:cNvSpPr/>
          <p:nvPr/>
        </p:nvSpPr>
        <p:spPr>
          <a:xfrm rot="5400000">
            <a:off x="-16115" y="3526874"/>
            <a:ext cx="1174628" cy="2153255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6"/>
          <p:cNvSpPr/>
          <p:nvPr/>
        </p:nvSpPr>
        <p:spPr>
          <a:xfrm rot="7610874">
            <a:off x="-1319402" y="1295363"/>
            <a:ext cx="2615591" cy="3500261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6"/>
          <p:cNvSpPr/>
          <p:nvPr/>
        </p:nvSpPr>
        <p:spPr>
          <a:xfrm rot="3329862" flipH="1">
            <a:off x="8002178" y="832048"/>
            <a:ext cx="2669522" cy="2642807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4419675" y="2154900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 idx="2" hasCustomPrompt="1"/>
          </p:nvPr>
        </p:nvSpPr>
        <p:spPr>
          <a:xfrm>
            <a:off x="6720926" y="9506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 rot="279">
            <a:off x="4569062" y="363000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/>
          <p:nvPr/>
        </p:nvSpPr>
        <p:spPr>
          <a:xfrm rot="-2407343">
            <a:off x="1206239" y="-3609999"/>
            <a:ext cx="6248361" cy="5074968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/>
          <p:nvPr/>
        </p:nvSpPr>
        <p:spPr>
          <a:xfrm rot="1233818">
            <a:off x="-1293788" y="2776156"/>
            <a:ext cx="6216641" cy="374719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720000" y="117983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5275" rtl="0">
              <a:spcBef>
                <a:spcPts val="0"/>
              </a:spcBef>
              <a:spcAft>
                <a:spcPts val="0"/>
              </a:spcAft>
              <a:buSzPts val="1050"/>
              <a:buAutoNum type="arabicPeriod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1823700" y="1762125"/>
            <a:ext cx="54966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subTitle" idx="1"/>
          </p:nvPr>
        </p:nvSpPr>
        <p:spPr>
          <a:xfrm>
            <a:off x="1828800" y="26657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/>
          <p:nvPr/>
        </p:nvSpPr>
        <p:spPr>
          <a:xfrm rot="-5146068">
            <a:off x="1959926" y="-4077248"/>
            <a:ext cx="2812959" cy="787167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2"/>
          <p:cNvSpPr/>
          <p:nvPr/>
        </p:nvSpPr>
        <p:spPr>
          <a:xfrm rot="193">
            <a:off x="3587095" y="4090783"/>
            <a:ext cx="6123250" cy="2332945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/>
        </p:nvSpPr>
        <p:spPr>
          <a:xfrm>
            <a:off x="228000" y="145350"/>
            <a:ext cx="8688000" cy="4852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title"/>
          </p:nvPr>
        </p:nvSpPr>
        <p:spPr>
          <a:xfrm>
            <a:off x="3403806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subTitle" idx="1"/>
          </p:nvPr>
        </p:nvSpPr>
        <p:spPr>
          <a:xfrm>
            <a:off x="3399538" y="21428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title" idx="2" hasCustomPrompt="1"/>
          </p:nvPr>
        </p:nvSpPr>
        <p:spPr>
          <a:xfrm rot="1974">
            <a:off x="4049557" y="1340011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36"/>
          <p:cNvSpPr txBox="1">
            <a:spLocks noGrp="1"/>
          </p:cNvSpPr>
          <p:nvPr>
            <p:ph type="title" idx="3" hasCustomPrompt="1"/>
          </p:nvPr>
        </p:nvSpPr>
        <p:spPr>
          <a:xfrm>
            <a:off x="6733343" y="1333250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36"/>
          <p:cNvSpPr txBox="1">
            <a:spLocks noGrp="1"/>
          </p:cNvSpPr>
          <p:nvPr>
            <p:ph type="title" idx="4" hasCustomPrompt="1"/>
          </p:nvPr>
        </p:nvSpPr>
        <p:spPr>
          <a:xfrm>
            <a:off x="4049631" y="3197422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36"/>
          <p:cNvSpPr txBox="1">
            <a:spLocks noGrp="1"/>
          </p:cNvSpPr>
          <p:nvPr>
            <p:ph type="title" idx="5"/>
          </p:nvPr>
        </p:nvSpPr>
        <p:spPr>
          <a:xfrm>
            <a:off x="728556" y="1721290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6"/>
          </p:nvPr>
        </p:nvSpPr>
        <p:spPr>
          <a:xfrm>
            <a:off x="728538" y="21427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 idx="7"/>
          </p:nvPr>
        </p:nvSpPr>
        <p:spPr>
          <a:xfrm>
            <a:off x="703018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8"/>
          </p:nvPr>
        </p:nvSpPr>
        <p:spPr>
          <a:xfrm>
            <a:off x="703313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 idx="9"/>
          </p:nvPr>
        </p:nvSpPr>
        <p:spPr>
          <a:xfrm>
            <a:off x="3403743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3"/>
          </p:nvPr>
        </p:nvSpPr>
        <p:spPr>
          <a:xfrm>
            <a:off x="3403888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 idx="14"/>
          </p:nvPr>
        </p:nvSpPr>
        <p:spPr>
          <a:xfrm>
            <a:off x="6104318" y="3580415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15"/>
          </p:nvPr>
        </p:nvSpPr>
        <p:spPr>
          <a:xfrm>
            <a:off x="6104163" y="40091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title" idx="16"/>
          </p:nvPr>
        </p:nvSpPr>
        <p:spPr>
          <a:xfrm>
            <a:off x="6079043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ubTitle" idx="17"/>
          </p:nvPr>
        </p:nvSpPr>
        <p:spPr>
          <a:xfrm>
            <a:off x="6078888" y="21811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1365606" y="1339992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 idx="19" hasCustomPrompt="1"/>
          </p:nvPr>
        </p:nvSpPr>
        <p:spPr>
          <a:xfrm rot="987">
            <a:off x="1349074" y="3197433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36"/>
          <p:cNvSpPr txBox="1">
            <a:spLocks noGrp="1"/>
          </p:cNvSpPr>
          <p:nvPr>
            <p:ph type="title" idx="20" hasCustomPrompt="1"/>
          </p:nvPr>
        </p:nvSpPr>
        <p:spPr>
          <a:xfrm rot="987">
            <a:off x="6750218" y="3197425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36"/>
          <p:cNvSpPr txBox="1">
            <a:spLocks noGrp="1"/>
          </p:cNvSpPr>
          <p:nvPr>
            <p:ph type="title" idx="21"/>
          </p:nvPr>
        </p:nvSpPr>
        <p:spPr>
          <a:xfrm>
            <a:off x="715750" y="5334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/>
          </p:nvPr>
        </p:nvSpPr>
        <p:spPr>
          <a:xfrm flipH="1">
            <a:off x="720002" y="2232557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10" y="104725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1"/>
          </p:nvPr>
        </p:nvSpPr>
        <p:spPr>
          <a:xfrm rot="-279" flipH="1">
            <a:off x="719989" y="369415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/>
          <p:nvPr/>
        </p:nvSpPr>
        <p:spPr>
          <a:xfrm rot="2561970" flipH="1">
            <a:off x="1816178" y="-3443557"/>
            <a:ext cx="6463663" cy="507499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0"/>
          <p:cNvSpPr/>
          <p:nvPr/>
        </p:nvSpPr>
        <p:spPr>
          <a:xfrm rot="-1803158">
            <a:off x="4185039" y="2776153"/>
            <a:ext cx="6216628" cy="374717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/>
          <p:nvPr/>
        </p:nvSpPr>
        <p:spPr>
          <a:xfrm rot="-5400000">
            <a:off x="-2053936" y="1911361"/>
            <a:ext cx="4452968" cy="4248686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3"/>
          <p:cNvSpPr/>
          <p:nvPr/>
        </p:nvSpPr>
        <p:spPr>
          <a:xfrm rot="-448692">
            <a:off x="7342547" y="-481265"/>
            <a:ext cx="3150976" cy="383013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67000">
                <a:schemeClr val="lt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3"/>
          <p:cNvSpPr txBox="1">
            <a:spLocks noGrp="1"/>
          </p:cNvSpPr>
          <p:nvPr>
            <p:ph type="subTitle" idx="1"/>
          </p:nvPr>
        </p:nvSpPr>
        <p:spPr>
          <a:xfrm rot="188">
            <a:off x="1828800" y="2571899"/>
            <a:ext cx="5486400" cy="1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53"/>
          <p:cNvSpPr txBox="1">
            <a:spLocks noGrp="1"/>
          </p:cNvSpPr>
          <p:nvPr>
            <p:ph type="title"/>
          </p:nvPr>
        </p:nvSpPr>
        <p:spPr>
          <a:xfrm>
            <a:off x="1828800" y="658200"/>
            <a:ext cx="54864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7" r:id="rId4"/>
    <p:sldLayoutId id="2147483680" r:id="rId5"/>
    <p:sldLayoutId id="2147483681" r:id="rId6"/>
    <p:sldLayoutId id="2147483682" r:id="rId7"/>
    <p:sldLayoutId id="2147483685" r:id="rId8"/>
    <p:sldLayoutId id="2147483698" r:id="rId9"/>
    <p:sldLayoutId id="2147483699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/>
          <p:nvPr/>
        </p:nvSpPr>
        <p:spPr>
          <a:xfrm>
            <a:off x="604207" y="3445500"/>
            <a:ext cx="3967800" cy="11580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70"/>
          <p:cNvSpPr txBox="1">
            <a:spLocks noGrp="1"/>
          </p:cNvSpPr>
          <p:nvPr>
            <p:ph type="subTitle" idx="1"/>
          </p:nvPr>
        </p:nvSpPr>
        <p:spPr>
          <a:xfrm rot="-1154">
            <a:off x="604200" y="3489330"/>
            <a:ext cx="3573900" cy="1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Team Members: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JuanCarlos Jimenez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Nolan McCarter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Matthew Rossi</a:t>
            </a:r>
            <a:endParaRPr sz="1500"/>
          </a:p>
        </p:txBody>
      </p:sp>
      <p:sp>
        <p:nvSpPr>
          <p:cNvPr id="385" name="Google Shape;385;p70"/>
          <p:cNvSpPr/>
          <p:nvPr/>
        </p:nvSpPr>
        <p:spPr>
          <a:xfrm>
            <a:off x="2588088" y="1780800"/>
            <a:ext cx="3967827" cy="5458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Fantastic Fungi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5CF9248D-BAC9-4554-A214-E975DC47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845" y="0"/>
            <a:ext cx="5622616" cy="5135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9208AA-D578-48D7-886E-DEF11B5D204D}"/>
              </a:ext>
            </a:extLst>
          </p:cNvPr>
          <p:cNvSpPr txBox="1"/>
          <p:nvPr/>
        </p:nvSpPr>
        <p:spPr>
          <a:xfrm>
            <a:off x="1046584" y="201657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Google Shape;489;p78">
            <a:extLst>
              <a:ext uri="{FF2B5EF4-FFF2-40B4-BE49-F238E27FC236}">
                <a16:creationId xmlns:a16="http://schemas.microsoft.com/office/drawing/2014/main" id="{D7F685F1-768B-4D61-AA6F-DC5666909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909" y="1634465"/>
            <a:ext cx="3030491" cy="1873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System Use-Case</a:t>
            </a:r>
            <a:br>
              <a:rPr lang="en"/>
            </a:br>
            <a:r>
              <a:rPr lang="en">
                <a:solidFill>
                  <a:srgbClr val="F7F7F5"/>
                </a:solidFill>
              </a:rPr>
              <a:t>Diagram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343756" y="1777350"/>
            <a:ext cx="3025083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Use Case Path 1:</a:t>
            </a:r>
            <a:br>
              <a:rPr lang="en-US" sz="2500"/>
            </a:br>
            <a:br>
              <a:rPr lang="en-US" sz="2500"/>
            </a:br>
            <a:r>
              <a:rPr lang="en-US" sz="2500"/>
              <a:t>Account Management Procedures</a:t>
            </a:r>
            <a:endParaRPr lang="en-US" sz="2500">
              <a:solidFill>
                <a:schemeClr val="accent2"/>
              </a:solidFill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3B4AA0EF-B5E0-41FE-BDF8-DF1E39448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769" y="0"/>
            <a:ext cx="5624231" cy="513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1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715700" y="1191425"/>
            <a:ext cx="7500150" cy="280993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361627" y="335525"/>
            <a:ext cx="6208295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 1: Account Sign-Up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78"/>
          <p:cNvSpPr txBox="1">
            <a:spLocks noGrp="1"/>
          </p:cNvSpPr>
          <p:nvPr>
            <p:ph type="subTitle" idx="1"/>
          </p:nvPr>
        </p:nvSpPr>
        <p:spPr>
          <a:xfrm>
            <a:off x="1035055" y="1389797"/>
            <a:ext cx="6861438" cy="241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/>
              <a:t>Guest users can create a new account.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/>
              <a:t>Guest provides </a:t>
            </a:r>
            <a:r>
              <a:rPr lang="en-US" sz="2200" i="1" u="sng"/>
              <a:t>Name</a:t>
            </a:r>
            <a:r>
              <a:rPr lang="en-US" sz="2200"/>
              <a:t>, </a:t>
            </a:r>
            <a:r>
              <a:rPr lang="en-US" sz="2200" i="1" u="sng"/>
              <a:t>Username/Email</a:t>
            </a:r>
            <a:r>
              <a:rPr lang="en-US" sz="2200"/>
              <a:t>, and </a:t>
            </a:r>
            <a:r>
              <a:rPr lang="en-US" sz="2200" i="1" u="sng"/>
              <a:t>Password</a:t>
            </a:r>
            <a:r>
              <a:rPr lang="en-US" sz="2200" i="1"/>
              <a:t>.</a:t>
            </a:r>
            <a:endParaRPr lang="en-US" sz="2200" i="1" u="sng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i="1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/>
              <a:t>Upon successful account creation, guest is directed to login page.</a:t>
            </a:r>
          </a:p>
        </p:txBody>
      </p:sp>
    </p:spTree>
    <p:extLst>
      <p:ext uri="{BB962C8B-B14F-4D97-AF65-F5344CB8AC3E}">
        <p14:creationId xmlns:p14="http://schemas.microsoft.com/office/powerpoint/2010/main" val="126664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715700" y="1191425"/>
            <a:ext cx="7500150" cy="306431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875378" y="1706150"/>
            <a:ext cx="7180794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Encryption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" name="Google Shape;489;p78">
            <a:extLst>
              <a:ext uri="{FF2B5EF4-FFF2-40B4-BE49-F238E27FC236}">
                <a16:creationId xmlns:a16="http://schemas.microsoft.com/office/drawing/2014/main" id="{93BBB5B0-4032-492A-A919-521C5E3EEC46}"/>
              </a:ext>
            </a:extLst>
          </p:cNvPr>
          <p:cNvSpPr txBox="1">
            <a:spLocks/>
          </p:cNvSpPr>
          <p:nvPr/>
        </p:nvSpPr>
        <p:spPr>
          <a:xfrm>
            <a:off x="289099" y="325825"/>
            <a:ext cx="8353352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3500"/>
              <a:t>Non-Functional Requirement:</a:t>
            </a:r>
            <a:endParaRPr lang="en-US" sz="350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83DD8-98AF-4734-9A24-F1CA80A33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6385" y="2665751"/>
            <a:ext cx="4931229" cy="839587"/>
          </a:xfrm>
        </p:spPr>
        <p:txBody>
          <a:bodyPr/>
          <a:lstStyle/>
          <a:p>
            <a:pPr marL="0" indent="0"/>
            <a:r>
              <a:rPr lang="en-US" sz="2000"/>
              <a:t>Passwords shall be encrypted before being stored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400827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715700" y="1191425"/>
            <a:ext cx="7500150" cy="306431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875378" y="1706150"/>
            <a:ext cx="7180794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Password Recovery Emails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78"/>
          <p:cNvSpPr txBox="1">
            <a:spLocks noGrp="1"/>
          </p:cNvSpPr>
          <p:nvPr>
            <p:ph type="subTitle" idx="1"/>
          </p:nvPr>
        </p:nvSpPr>
        <p:spPr>
          <a:xfrm>
            <a:off x="2533507" y="2806845"/>
            <a:ext cx="407698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Emails for password resets should be sent automatically upon user request.</a:t>
            </a:r>
          </a:p>
        </p:txBody>
      </p:sp>
      <p:sp>
        <p:nvSpPr>
          <p:cNvPr id="7" name="Google Shape;489;p78">
            <a:extLst>
              <a:ext uri="{FF2B5EF4-FFF2-40B4-BE49-F238E27FC236}">
                <a16:creationId xmlns:a16="http://schemas.microsoft.com/office/drawing/2014/main" id="{93BBB5B0-4032-492A-A919-521C5E3EEC46}"/>
              </a:ext>
            </a:extLst>
          </p:cNvPr>
          <p:cNvSpPr txBox="1">
            <a:spLocks/>
          </p:cNvSpPr>
          <p:nvPr/>
        </p:nvSpPr>
        <p:spPr>
          <a:xfrm>
            <a:off x="289099" y="325825"/>
            <a:ext cx="8353352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3500"/>
              <a:t>Non-Functional Requirement:</a:t>
            </a:r>
            <a:endParaRPr lang="en-US" sz="35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61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715700" y="1191425"/>
            <a:ext cx="7500150" cy="306431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361627" y="335525"/>
            <a:ext cx="6208295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 2: Account Login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78"/>
          <p:cNvSpPr txBox="1">
            <a:spLocks noGrp="1"/>
          </p:cNvSpPr>
          <p:nvPr>
            <p:ph type="subTitle" idx="1"/>
          </p:nvPr>
        </p:nvSpPr>
        <p:spPr>
          <a:xfrm>
            <a:off x="928150" y="1416289"/>
            <a:ext cx="7060818" cy="2535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Guest users can login by entering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i="1" dirty="0"/>
              <a:t>Username/Email </a:t>
            </a:r>
            <a:r>
              <a:rPr lang="en-US" sz="2200" dirty="0"/>
              <a:t>and </a:t>
            </a:r>
            <a:r>
              <a:rPr lang="en-US" sz="2200" i="1" dirty="0"/>
              <a:t>Password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System validates account information against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Successful login takes user to home page</a:t>
            </a:r>
          </a:p>
        </p:txBody>
      </p:sp>
    </p:spTree>
    <p:extLst>
      <p:ext uri="{BB962C8B-B14F-4D97-AF65-F5344CB8AC3E}">
        <p14:creationId xmlns:p14="http://schemas.microsoft.com/office/powerpoint/2010/main" val="142509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715700" y="1191425"/>
            <a:ext cx="7500150" cy="306431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416288" y="283959"/>
            <a:ext cx="6311423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 3: Continue as Guest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78"/>
          <p:cNvSpPr txBox="1">
            <a:spLocks noGrp="1"/>
          </p:cNvSpPr>
          <p:nvPr>
            <p:ph type="subTitle" idx="1"/>
          </p:nvPr>
        </p:nvSpPr>
        <p:spPr>
          <a:xfrm>
            <a:off x="1828799" y="2095415"/>
            <a:ext cx="5486400" cy="125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/>
              <a:t>Guest users can skip login and go straight to homepage, where they can access the primary functionality of the app.</a:t>
            </a:r>
          </a:p>
        </p:txBody>
      </p:sp>
    </p:spTree>
    <p:extLst>
      <p:ext uri="{BB962C8B-B14F-4D97-AF65-F5344CB8AC3E}">
        <p14:creationId xmlns:p14="http://schemas.microsoft.com/office/powerpoint/2010/main" val="28792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715700" y="1191425"/>
            <a:ext cx="7500150" cy="306431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416288" y="283959"/>
            <a:ext cx="6311423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 4: Account Settings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78"/>
          <p:cNvSpPr txBox="1">
            <a:spLocks noGrp="1"/>
          </p:cNvSpPr>
          <p:nvPr>
            <p:ph type="subTitle" idx="1"/>
          </p:nvPr>
        </p:nvSpPr>
        <p:spPr>
          <a:xfrm>
            <a:off x="1230659" y="1333786"/>
            <a:ext cx="6682682" cy="2618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000"/>
              <a:t>Verified users can change the following settings: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000"/>
              <a:t>Account info (username, password, email)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000"/>
              <a:t>Share uploaded images to database (default: OFF)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000"/>
              <a:t>Share location data (default: OFF)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0" lvl="0" indent="0" algn="l"/>
            <a:r>
              <a:rPr lang="en-US" sz="2000"/>
              <a:t>Users can save or discard their changes.</a:t>
            </a:r>
          </a:p>
          <a:p>
            <a:pPr marL="0" lvl="0" indent="0" algn="l"/>
            <a:endParaRPr lang="en-US" sz="2000"/>
          </a:p>
          <a:p>
            <a:pPr marL="0" lvl="0" indent="0" algn="l"/>
            <a:r>
              <a:rPr lang="en-US" sz="2000"/>
              <a:t>Users can also log out from the settings page.</a:t>
            </a:r>
          </a:p>
        </p:txBody>
      </p:sp>
    </p:spTree>
    <p:extLst>
      <p:ext uri="{BB962C8B-B14F-4D97-AF65-F5344CB8AC3E}">
        <p14:creationId xmlns:p14="http://schemas.microsoft.com/office/powerpoint/2010/main" val="1921770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715700" y="1191425"/>
            <a:ext cx="3629419" cy="306431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416288" y="283959"/>
            <a:ext cx="6311423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 5: View My Uploads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78"/>
          <p:cNvSpPr txBox="1">
            <a:spLocks noGrp="1"/>
          </p:cNvSpPr>
          <p:nvPr>
            <p:ph type="subTitle" idx="1"/>
          </p:nvPr>
        </p:nvSpPr>
        <p:spPr>
          <a:xfrm>
            <a:off x="1035183" y="2005126"/>
            <a:ext cx="3025083" cy="1436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000"/>
              <a:t>Verified users can view the images they have uploaded, including the predicted classification.</a:t>
            </a:r>
            <a:endParaRPr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6A9DE-A24C-494B-B345-4CEC9E0A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775" y="1055559"/>
            <a:ext cx="4414015" cy="355828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970515-3982-4F50-9602-2443CCE8D0CF}"/>
              </a:ext>
            </a:extLst>
          </p:cNvPr>
          <p:cNvSpPr/>
          <p:nvPr/>
        </p:nvSpPr>
        <p:spPr>
          <a:xfrm>
            <a:off x="4963886" y="2834699"/>
            <a:ext cx="1223783" cy="1147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B8ED1-8E4D-46AB-A891-2148660FF5A7}"/>
              </a:ext>
            </a:extLst>
          </p:cNvPr>
          <p:cNvSpPr/>
          <p:nvPr/>
        </p:nvSpPr>
        <p:spPr>
          <a:xfrm>
            <a:off x="7204517" y="2440990"/>
            <a:ext cx="1223783" cy="1147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7F81B4-4003-477C-8CEA-046E9FEB2FF9}"/>
              </a:ext>
            </a:extLst>
          </p:cNvPr>
          <p:cNvSpPr/>
          <p:nvPr/>
        </p:nvSpPr>
        <p:spPr>
          <a:xfrm>
            <a:off x="5019353" y="4410410"/>
            <a:ext cx="1223783" cy="1147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3E5B7B-612E-4A24-BF79-6C817139F4DC}"/>
              </a:ext>
            </a:extLst>
          </p:cNvPr>
          <p:cNvSpPr/>
          <p:nvPr/>
        </p:nvSpPr>
        <p:spPr>
          <a:xfrm>
            <a:off x="7204516" y="4334228"/>
            <a:ext cx="1223783" cy="1147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3EB817-DAF2-4D1F-A9E8-6D0415D7FC56}"/>
              </a:ext>
            </a:extLst>
          </p:cNvPr>
          <p:cNvSpPr/>
          <p:nvPr/>
        </p:nvSpPr>
        <p:spPr>
          <a:xfrm>
            <a:off x="5486294" y="4308365"/>
            <a:ext cx="811380" cy="140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FF3522-CFCC-4F4D-9F85-5741A1CB5002}"/>
              </a:ext>
            </a:extLst>
          </p:cNvPr>
          <p:cNvSpPr/>
          <p:nvPr/>
        </p:nvSpPr>
        <p:spPr>
          <a:xfrm>
            <a:off x="7810160" y="4211403"/>
            <a:ext cx="811380" cy="140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4EDEB-CD6A-4B9D-8BF9-A0FD2F65895B}"/>
              </a:ext>
            </a:extLst>
          </p:cNvPr>
          <p:cNvSpPr/>
          <p:nvPr/>
        </p:nvSpPr>
        <p:spPr>
          <a:xfrm>
            <a:off x="7630215" y="2362503"/>
            <a:ext cx="811380" cy="140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111ED-0E85-45A9-9CCB-F5309739B7B3}"/>
              </a:ext>
            </a:extLst>
          </p:cNvPr>
          <p:cNvSpPr/>
          <p:nvPr/>
        </p:nvSpPr>
        <p:spPr>
          <a:xfrm>
            <a:off x="5571784" y="2707714"/>
            <a:ext cx="811380" cy="140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343756" y="1777350"/>
            <a:ext cx="3025083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Use Case Path 2:</a:t>
            </a:r>
            <a:br>
              <a:rPr lang="en-US" sz="2500"/>
            </a:br>
            <a:br>
              <a:rPr lang="en-US" sz="2500"/>
            </a:br>
            <a:r>
              <a:rPr lang="en-US" sz="2500"/>
              <a:t>Classify Mushroom</a:t>
            </a:r>
            <a:endParaRPr lang="en-US" sz="2500">
              <a:solidFill>
                <a:schemeClr val="accent2"/>
              </a:solidFill>
            </a:endParaRPr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051D0B5-AA25-4C2D-98AB-553E4BFD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01" y="-4230"/>
            <a:ext cx="5458899" cy="51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5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/>
          <p:nvPr/>
        </p:nvSpPr>
        <p:spPr>
          <a:xfrm>
            <a:off x="604207" y="3445500"/>
            <a:ext cx="3967800" cy="11580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71"/>
          <p:cNvSpPr txBox="1">
            <a:spLocks noGrp="1"/>
          </p:cNvSpPr>
          <p:nvPr>
            <p:ph type="subTitle" idx="1"/>
          </p:nvPr>
        </p:nvSpPr>
        <p:spPr>
          <a:xfrm rot="-1154">
            <a:off x="604200" y="3489330"/>
            <a:ext cx="3573900" cy="1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Team Members: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JuanCarlos Jimenez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Nolan McCarter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Matthew Rossi</a:t>
            </a:r>
            <a:endParaRPr sz="1500"/>
          </a:p>
        </p:txBody>
      </p:sp>
      <p:sp>
        <p:nvSpPr>
          <p:cNvPr id="393" name="Google Shape;393;p71"/>
          <p:cNvSpPr/>
          <p:nvPr/>
        </p:nvSpPr>
        <p:spPr>
          <a:xfrm>
            <a:off x="2397600" y="1780800"/>
            <a:ext cx="4348783" cy="5458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Phantastic Fungi</a:t>
            </a:r>
          </a:p>
        </p:txBody>
      </p:sp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409" y="1669899"/>
            <a:ext cx="224391" cy="2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/>
          <p:nvPr/>
        </p:nvSpPr>
        <p:spPr>
          <a:xfrm>
            <a:off x="720125" y="1274925"/>
            <a:ext cx="7704000" cy="303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605" name="Google Shape;605;p8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FR 6: Take Picture</a:t>
            </a:r>
            <a:endParaRPr lang="en-US"/>
          </a:p>
        </p:txBody>
      </p:sp>
      <p:sp>
        <p:nvSpPr>
          <p:cNvPr id="3" name="Google Shape;490;p78">
            <a:extLst>
              <a:ext uri="{FF2B5EF4-FFF2-40B4-BE49-F238E27FC236}">
                <a16:creationId xmlns:a16="http://schemas.microsoft.com/office/drawing/2014/main" id="{E8205E7E-EFD7-4DDA-A7A4-F2044040DF03}"/>
              </a:ext>
            </a:extLst>
          </p:cNvPr>
          <p:cNvSpPr txBox="1">
            <a:spLocks/>
          </p:cNvSpPr>
          <p:nvPr/>
        </p:nvSpPr>
        <p:spPr>
          <a:xfrm>
            <a:off x="1038153" y="1478166"/>
            <a:ext cx="6861438" cy="2523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Google Shape;490;p78">
            <a:extLst>
              <a:ext uri="{FF2B5EF4-FFF2-40B4-BE49-F238E27FC236}">
                <a16:creationId xmlns:a16="http://schemas.microsoft.com/office/drawing/2014/main" id="{5D35C233-546F-E145-B22F-203C67D4DBA1}"/>
              </a:ext>
            </a:extLst>
          </p:cNvPr>
          <p:cNvSpPr txBox="1">
            <a:spLocks/>
          </p:cNvSpPr>
          <p:nvPr/>
        </p:nvSpPr>
        <p:spPr>
          <a:xfrm>
            <a:off x="1244409" y="1478167"/>
            <a:ext cx="5259516" cy="2598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must have </a:t>
            </a:r>
            <a:r>
              <a:rPr lang="en-US" sz="22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logged in</a:t>
            </a: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selected to </a:t>
            </a:r>
            <a:r>
              <a:rPr lang="en-US" sz="22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continue as guest.</a:t>
            </a:r>
          </a:p>
          <a:p>
            <a:pPr>
              <a:buClr>
                <a:schemeClr val="bg1"/>
              </a:buClr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enable access to the camera.</a:t>
            </a:r>
            <a:endParaRPr lang="en-US" sz="2200" i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 i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must confirm that they want to submit this picture for classification.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 descr="6 secret iPhone camera tricks you'll wish you had always ...">
            <a:extLst>
              <a:ext uri="{FF2B5EF4-FFF2-40B4-BE49-F238E27FC236}">
                <a16:creationId xmlns:a16="http://schemas.microsoft.com/office/drawing/2014/main" id="{3D7B222B-C829-453F-9C49-51049C524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9" r="33204"/>
          <a:stretch/>
        </p:blipFill>
        <p:spPr bwMode="auto">
          <a:xfrm>
            <a:off x="6663065" y="1309300"/>
            <a:ext cx="1601920" cy="29533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394;p71">
            <a:extLst>
              <a:ext uri="{FF2B5EF4-FFF2-40B4-BE49-F238E27FC236}">
                <a16:creationId xmlns:a16="http://schemas.microsoft.com/office/drawing/2014/main" id="{9553F60E-B718-4285-8425-35B0BC6313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932" y="2797418"/>
            <a:ext cx="244725" cy="233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1132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/>
          <p:nvPr/>
        </p:nvSpPr>
        <p:spPr>
          <a:xfrm>
            <a:off x="720125" y="1274925"/>
            <a:ext cx="7704000" cy="303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FR 7: Upload Picture</a:t>
            </a:r>
          </a:p>
        </p:txBody>
      </p:sp>
      <p:sp>
        <p:nvSpPr>
          <p:cNvPr id="2" name="Google Shape;490;p78">
            <a:extLst>
              <a:ext uri="{FF2B5EF4-FFF2-40B4-BE49-F238E27FC236}">
                <a16:creationId xmlns:a16="http://schemas.microsoft.com/office/drawing/2014/main" id="{32E9C95F-FC95-4960-9E21-6E261A6C209E}"/>
              </a:ext>
            </a:extLst>
          </p:cNvPr>
          <p:cNvSpPr txBox="1">
            <a:spLocks/>
          </p:cNvSpPr>
          <p:nvPr/>
        </p:nvSpPr>
        <p:spPr>
          <a:xfrm>
            <a:off x="1131890" y="1683298"/>
            <a:ext cx="6880195" cy="30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clicks “Upload Picture”.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selects a picture from camera roll.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confirms that they want to submit this picture for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837479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/>
          <p:nvPr/>
        </p:nvSpPr>
        <p:spPr>
          <a:xfrm>
            <a:off x="720125" y="1274925"/>
            <a:ext cx="7704000" cy="303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FR 8: Verify Mushroom Presence</a:t>
            </a:r>
            <a:endParaRPr lang="en-US"/>
          </a:p>
        </p:txBody>
      </p:sp>
      <p:sp>
        <p:nvSpPr>
          <p:cNvPr id="2" name="Google Shape;490;p78">
            <a:extLst>
              <a:ext uri="{FF2B5EF4-FFF2-40B4-BE49-F238E27FC236}">
                <a16:creationId xmlns:a16="http://schemas.microsoft.com/office/drawing/2014/main" id="{796D47C7-03DE-4FF4-A9E4-BF600EED07B2}"/>
              </a:ext>
            </a:extLst>
          </p:cNvPr>
          <p:cNvSpPr txBox="1">
            <a:spLocks/>
          </p:cNvSpPr>
          <p:nvPr/>
        </p:nvSpPr>
        <p:spPr>
          <a:xfrm>
            <a:off x="869999" y="1517030"/>
            <a:ext cx="7403977" cy="2547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 tells user whether the picture is predicted to contain a mushroom or not.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it isn’t a mushroom, it will suggest the user takes/uploads another picture, with an option to override and proceed with classification anyway.</a:t>
            </a:r>
          </a:p>
        </p:txBody>
      </p:sp>
    </p:spTree>
    <p:extLst>
      <p:ext uri="{BB962C8B-B14F-4D97-AF65-F5344CB8AC3E}">
        <p14:creationId xmlns:p14="http://schemas.microsoft.com/office/powerpoint/2010/main" val="1997498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/>
          <p:nvPr/>
        </p:nvSpPr>
        <p:spPr>
          <a:xfrm>
            <a:off x="720125" y="1274925"/>
            <a:ext cx="7704000" cy="303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FR 9: Classify Mushroom</a:t>
            </a:r>
            <a:endParaRPr lang="en-US"/>
          </a:p>
        </p:txBody>
      </p:sp>
      <p:sp>
        <p:nvSpPr>
          <p:cNvPr id="2" name="Google Shape;490;p78">
            <a:extLst>
              <a:ext uri="{FF2B5EF4-FFF2-40B4-BE49-F238E27FC236}">
                <a16:creationId xmlns:a16="http://schemas.microsoft.com/office/drawing/2014/main" id="{AD72938E-75E4-44D4-8AA5-D6C3CD593C1E}"/>
              </a:ext>
            </a:extLst>
          </p:cNvPr>
          <p:cNvSpPr txBox="1">
            <a:spLocks/>
          </p:cNvSpPr>
          <p:nvPr/>
        </p:nvSpPr>
        <p:spPr>
          <a:xfrm>
            <a:off x="825605" y="1274925"/>
            <a:ext cx="7492765" cy="2814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must provide an image that passes the mushroom verification.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Determines the genus and species of the mushroom.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Brings user to page detailing the mushroom with options to </a:t>
            </a:r>
            <a:r>
              <a:rPr lang="en-US" sz="22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to home page</a:t>
            </a: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2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uploads</a:t>
            </a: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or </a:t>
            </a:r>
            <a:r>
              <a:rPr lang="en-US" sz="22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additional information</a:t>
            </a: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17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/>
          <p:nvPr/>
        </p:nvSpPr>
        <p:spPr>
          <a:xfrm>
            <a:off x="1612161" y="1402186"/>
            <a:ext cx="5632567" cy="155543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Associated NFR: Inference Time</a:t>
            </a:r>
            <a:endParaRPr lang="en-US"/>
          </a:p>
        </p:txBody>
      </p:sp>
      <p:pic>
        <p:nvPicPr>
          <p:cNvPr id="5" name="Google Shape;394;p71">
            <a:extLst>
              <a:ext uri="{FF2B5EF4-FFF2-40B4-BE49-F238E27FC236}">
                <a16:creationId xmlns:a16="http://schemas.microsoft.com/office/drawing/2014/main" id="{79A9883B-4DFD-4649-A503-CEEA11B7ED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770" y="1669047"/>
            <a:ext cx="911217" cy="86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4;p71">
            <a:extLst>
              <a:ext uri="{FF2B5EF4-FFF2-40B4-BE49-F238E27FC236}">
                <a16:creationId xmlns:a16="http://schemas.microsoft.com/office/drawing/2014/main" id="{9DB6A37B-A446-4540-874F-934281EACF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123" y="1669047"/>
            <a:ext cx="911217" cy="86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4;p71">
            <a:extLst>
              <a:ext uri="{FF2B5EF4-FFF2-40B4-BE49-F238E27FC236}">
                <a16:creationId xmlns:a16="http://schemas.microsoft.com/office/drawing/2014/main" id="{1808BD09-2CE8-AC4B-965C-5FE8E4671C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194" y="1669047"/>
            <a:ext cx="911217" cy="86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4;p71">
            <a:extLst>
              <a:ext uri="{FF2B5EF4-FFF2-40B4-BE49-F238E27FC236}">
                <a16:creationId xmlns:a16="http://schemas.microsoft.com/office/drawing/2014/main" id="{9C955FDD-8C8A-3644-BC52-DB8D80B79F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015" y="1669047"/>
            <a:ext cx="911217" cy="86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4;p71">
            <a:extLst>
              <a:ext uri="{FF2B5EF4-FFF2-40B4-BE49-F238E27FC236}">
                <a16:creationId xmlns:a16="http://schemas.microsoft.com/office/drawing/2014/main" id="{C3E1124D-B177-B842-87D9-DBD2077A37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68" y="1669047"/>
            <a:ext cx="911217" cy="8608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D270B09C-E2C2-48B9-8C1A-BCD476AD1348}"/>
              </a:ext>
            </a:extLst>
          </p:cNvPr>
          <p:cNvSpPr/>
          <p:nvPr/>
        </p:nvSpPr>
        <p:spPr>
          <a:xfrm rot="5400000">
            <a:off x="4195531" y="228262"/>
            <a:ext cx="352541" cy="4825146"/>
          </a:xfrm>
          <a:prstGeom prst="rightBrace">
            <a:avLst>
              <a:gd name="adj1" fmla="val 8333"/>
              <a:gd name="adj2" fmla="val 502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490;p78">
            <a:extLst>
              <a:ext uri="{FF2B5EF4-FFF2-40B4-BE49-F238E27FC236}">
                <a16:creationId xmlns:a16="http://schemas.microsoft.com/office/drawing/2014/main" id="{2DD1AE14-3E5F-42A3-8C77-7B8A87FAAF69}"/>
              </a:ext>
            </a:extLst>
          </p:cNvPr>
          <p:cNvSpPr txBox="1">
            <a:spLocks/>
          </p:cNvSpPr>
          <p:nvPr/>
        </p:nvSpPr>
        <p:spPr>
          <a:xfrm>
            <a:off x="3911400" y="2701208"/>
            <a:ext cx="3210454" cy="1534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en-US"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12235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/>
          <p:nvPr/>
        </p:nvSpPr>
        <p:spPr>
          <a:xfrm>
            <a:off x="720125" y="1274925"/>
            <a:ext cx="7704000" cy="303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05" name="Google Shape;605;p8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FR 10: Extra Information</a:t>
            </a:r>
            <a:endParaRPr lang="en-US"/>
          </a:p>
        </p:txBody>
      </p:sp>
      <p:sp>
        <p:nvSpPr>
          <p:cNvPr id="2" name="Google Shape;490;p78">
            <a:extLst>
              <a:ext uri="{FF2B5EF4-FFF2-40B4-BE49-F238E27FC236}">
                <a16:creationId xmlns:a16="http://schemas.microsoft.com/office/drawing/2014/main" id="{8737CAB8-80E0-4A05-9DB5-DA337428A9EA}"/>
              </a:ext>
            </a:extLst>
          </p:cNvPr>
          <p:cNvSpPr txBox="1">
            <a:spLocks/>
          </p:cNvSpPr>
          <p:nvPr/>
        </p:nvSpPr>
        <p:spPr>
          <a:xfrm>
            <a:off x="985421" y="1358283"/>
            <a:ext cx="7182035" cy="2778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must provide an image that passes mushroom verification and classification or viewing a previous submission from my uploads.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Brings user to a Wikipedia page on that genus and species.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Shows other pictures on </a:t>
            </a:r>
            <a:r>
              <a:rPr lang="en-US" sz="2200" i="1" u="sng" err="1">
                <a:solidFill>
                  <a:schemeClr val="accent1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mushroomobserver.org</a:t>
            </a: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2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EE05BA-A881-5C46-842A-E2FFA46F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381800"/>
            <a:ext cx="8693902" cy="43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7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355328" y="1777350"/>
            <a:ext cx="3025083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Use Case Path 3:</a:t>
            </a:r>
            <a:br>
              <a:rPr lang="en-US" sz="2500"/>
            </a:br>
            <a:br>
              <a:rPr lang="en-US" sz="2500"/>
            </a:br>
            <a:r>
              <a:rPr lang="en-US" sz="2500"/>
              <a:t>Neural </a:t>
            </a:r>
            <a:br>
              <a:rPr lang="en-US" sz="2500"/>
            </a:br>
            <a:r>
              <a:rPr lang="en-US" sz="2500"/>
              <a:t>Network Management</a:t>
            </a:r>
            <a:endParaRPr lang="en-US" sz="2500">
              <a:solidFill>
                <a:schemeClr val="accent2"/>
              </a:solidFill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1EC06737-68AB-46D8-831F-D84FA70E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526" y="-387"/>
            <a:ext cx="5682342" cy="51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67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/>
          <p:nvPr/>
        </p:nvSpPr>
        <p:spPr>
          <a:xfrm>
            <a:off x="720125" y="1274925"/>
            <a:ext cx="7704000" cy="303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05" name="Google Shape;605;p8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FR 11: Update Models (Developer-only)</a:t>
            </a:r>
            <a:endParaRPr lang="en-US"/>
          </a:p>
        </p:txBody>
      </p:sp>
      <p:sp>
        <p:nvSpPr>
          <p:cNvPr id="2" name="Google Shape;490;p78">
            <a:extLst>
              <a:ext uri="{FF2B5EF4-FFF2-40B4-BE49-F238E27FC236}">
                <a16:creationId xmlns:a16="http://schemas.microsoft.com/office/drawing/2014/main" id="{8737CAB8-80E0-4A05-9DB5-DA337428A9EA}"/>
              </a:ext>
            </a:extLst>
          </p:cNvPr>
          <p:cNvSpPr txBox="1">
            <a:spLocks/>
          </p:cNvSpPr>
          <p:nvPr/>
        </p:nvSpPr>
        <p:spPr>
          <a:xfrm>
            <a:off x="1509225" y="1938516"/>
            <a:ext cx="6125525" cy="1930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Administrator/Developer users, when logged in, can upload new parameters for the neural networks.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81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/>
          <p:nvPr/>
        </p:nvSpPr>
        <p:spPr>
          <a:xfrm>
            <a:off x="720125" y="1274925"/>
            <a:ext cx="7704000" cy="303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5" name="Google Shape;605;p8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Non-Functional Requirement:</a:t>
            </a:r>
            <a:endParaRPr lang="en-US"/>
          </a:p>
        </p:txBody>
      </p:sp>
      <p:sp>
        <p:nvSpPr>
          <p:cNvPr id="4" name="Google Shape;605;p88">
            <a:extLst>
              <a:ext uri="{FF2B5EF4-FFF2-40B4-BE49-F238E27FC236}">
                <a16:creationId xmlns:a16="http://schemas.microsoft.com/office/drawing/2014/main" id="{997C8A68-6046-4041-9329-C1784D39B660}"/>
              </a:ext>
            </a:extLst>
          </p:cNvPr>
          <p:cNvSpPr txBox="1">
            <a:spLocks/>
          </p:cNvSpPr>
          <p:nvPr/>
        </p:nvSpPr>
        <p:spPr>
          <a:xfrm>
            <a:off x="1731582" y="1696179"/>
            <a:ext cx="5680812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/>
              <a:t>Model Replacement Downtime</a:t>
            </a:r>
            <a:endParaRPr lang="en-US"/>
          </a:p>
        </p:txBody>
      </p:sp>
      <p:sp>
        <p:nvSpPr>
          <p:cNvPr id="5" name="Google Shape;490;p78">
            <a:extLst>
              <a:ext uri="{FF2B5EF4-FFF2-40B4-BE49-F238E27FC236}">
                <a16:creationId xmlns:a16="http://schemas.microsoft.com/office/drawing/2014/main" id="{CEF1C6C4-51A5-4BD4-A1B9-D8461F7F5AAE}"/>
              </a:ext>
            </a:extLst>
          </p:cNvPr>
          <p:cNvSpPr txBox="1">
            <a:spLocks/>
          </p:cNvSpPr>
          <p:nvPr/>
        </p:nvSpPr>
        <p:spPr>
          <a:xfrm>
            <a:off x="1509224" y="2484862"/>
            <a:ext cx="6125525" cy="1217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a developer updates the model </a:t>
            </a: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parameters</a:t>
            </a:r>
            <a:r>
              <a:rPr lang="en-US"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app should experience no more than 5 minutes of downtime.</a:t>
            </a:r>
          </a:p>
          <a:p>
            <a:pPr>
              <a:buClr>
                <a:schemeClr val="bg1"/>
              </a:buClr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9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/>
          <p:nvPr/>
        </p:nvSpPr>
        <p:spPr>
          <a:xfrm>
            <a:off x="3401550" y="2280112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72"/>
          <p:cNvSpPr/>
          <p:nvPr/>
        </p:nvSpPr>
        <p:spPr>
          <a:xfrm>
            <a:off x="6102334" y="1728000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72"/>
          <p:cNvSpPr/>
          <p:nvPr/>
        </p:nvSpPr>
        <p:spPr>
          <a:xfrm>
            <a:off x="670004" y="1728000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72"/>
          <p:cNvSpPr txBox="1">
            <a:spLocks noGrp="1"/>
          </p:cNvSpPr>
          <p:nvPr>
            <p:ph type="title"/>
          </p:nvPr>
        </p:nvSpPr>
        <p:spPr>
          <a:xfrm>
            <a:off x="3406050" y="3116780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 </a:t>
            </a:r>
            <a:br>
              <a:rPr lang="en"/>
            </a:br>
            <a:r>
              <a:rPr lang="en"/>
              <a:t>&amp;</a:t>
            </a:r>
            <a:br>
              <a:rPr lang="en"/>
            </a:br>
            <a:r>
              <a:rPr lang="en"/>
              <a:t>Requirements</a:t>
            </a:r>
            <a:endParaRPr/>
          </a:p>
        </p:txBody>
      </p:sp>
      <p:sp>
        <p:nvSpPr>
          <p:cNvPr id="407" name="Google Shape;407;p72"/>
          <p:cNvSpPr txBox="1">
            <a:spLocks noGrp="1"/>
          </p:cNvSpPr>
          <p:nvPr>
            <p:ph type="title" idx="2"/>
          </p:nvPr>
        </p:nvSpPr>
        <p:spPr>
          <a:xfrm rot="1974">
            <a:off x="4049557" y="2428597"/>
            <a:ext cx="1044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8" name="Google Shape;408;p72"/>
          <p:cNvSpPr txBox="1">
            <a:spLocks noGrp="1"/>
          </p:cNvSpPr>
          <p:nvPr>
            <p:ph type="title" idx="3"/>
          </p:nvPr>
        </p:nvSpPr>
        <p:spPr>
          <a:xfrm>
            <a:off x="6756777" y="1869835"/>
            <a:ext cx="1044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0" name="Google Shape;410;p72"/>
          <p:cNvSpPr txBox="1">
            <a:spLocks noGrp="1"/>
          </p:cNvSpPr>
          <p:nvPr>
            <p:ph type="title" idx="5"/>
          </p:nvPr>
        </p:nvSpPr>
        <p:spPr>
          <a:xfrm>
            <a:off x="665504" y="2531647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The Idea</a:t>
            </a:r>
            <a:endParaRPr/>
          </a:p>
        </p:txBody>
      </p:sp>
      <p:sp>
        <p:nvSpPr>
          <p:cNvPr id="418" name="Google Shape;418;p72"/>
          <p:cNvSpPr txBox="1">
            <a:spLocks noGrp="1"/>
          </p:cNvSpPr>
          <p:nvPr>
            <p:ph type="title" idx="16"/>
          </p:nvPr>
        </p:nvSpPr>
        <p:spPr>
          <a:xfrm>
            <a:off x="6102334" y="2450997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420" name="Google Shape;420;p72"/>
          <p:cNvSpPr txBox="1">
            <a:spLocks noGrp="1"/>
          </p:cNvSpPr>
          <p:nvPr>
            <p:ph type="title" idx="18"/>
          </p:nvPr>
        </p:nvSpPr>
        <p:spPr>
          <a:xfrm rot="1973">
            <a:off x="1319910" y="1876567"/>
            <a:ext cx="1045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3" name="Google Shape;423;p72"/>
          <p:cNvSpPr txBox="1">
            <a:spLocks noGrp="1"/>
          </p:cNvSpPr>
          <p:nvPr>
            <p:ph type="title" idx="21"/>
          </p:nvPr>
        </p:nvSpPr>
        <p:spPr>
          <a:xfrm>
            <a:off x="720000" y="751168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24" name="Google Shape;424;p72"/>
          <p:cNvSpPr/>
          <p:nvPr/>
        </p:nvSpPr>
        <p:spPr>
          <a:xfrm>
            <a:off x="1050759" y="3249063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72"/>
          <p:cNvSpPr/>
          <p:nvPr/>
        </p:nvSpPr>
        <p:spPr>
          <a:xfrm>
            <a:off x="3753940" y="3801074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72"/>
          <p:cNvSpPr/>
          <p:nvPr/>
        </p:nvSpPr>
        <p:spPr>
          <a:xfrm>
            <a:off x="6540627" y="3224473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/>
          <p:nvPr/>
        </p:nvSpPr>
        <p:spPr>
          <a:xfrm>
            <a:off x="720125" y="1274925"/>
            <a:ext cx="7704000" cy="303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05" name="Google Shape;605;p8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Non-Functional Requirement:</a:t>
            </a:r>
            <a:endParaRPr lang="en-US" dirty="0"/>
          </a:p>
        </p:txBody>
      </p:sp>
      <p:sp>
        <p:nvSpPr>
          <p:cNvPr id="4" name="Google Shape;490;p78">
            <a:extLst>
              <a:ext uri="{FF2B5EF4-FFF2-40B4-BE49-F238E27FC236}">
                <a16:creationId xmlns:a16="http://schemas.microsoft.com/office/drawing/2014/main" id="{C85EE0DC-4FA4-448C-AD33-6B06B1764619}"/>
              </a:ext>
            </a:extLst>
          </p:cNvPr>
          <p:cNvSpPr txBox="1">
            <a:spLocks/>
          </p:cNvSpPr>
          <p:nvPr/>
        </p:nvSpPr>
        <p:spPr>
          <a:xfrm>
            <a:off x="1509224" y="2484862"/>
            <a:ext cx="6125525" cy="1217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should experience no more than 5 minutes of downtime per month.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Google Shape;605;p88">
            <a:extLst>
              <a:ext uri="{FF2B5EF4-FFF2-40B4-BE49-F238E27FC236}">
                <a16:creationId xmlns:a16="http://schemas.microsoft.com/office/drawing/2014/main" id="{E59C72E3-D24E-4AEA-8F48-784D2BA60CFC}"/>
              </a:ext>
            </a:extLst>
          </p:cNvPr>
          <p:cNvSpPr txBox="1">
            <a:spLocks/>
          </p:cNvSpPr>
          <p:nvPr/>
        </p:nvSpPr>
        <p:spPr>
          <a:xfrm>
            <a:off x="1731580" y="1685122"/>
            <a:ext cx="5680812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/>
              <a:t>Uptime</a:t>
            </a:r>
          </a:p>
        </p:txBody>
      </p:sp>
    </p:spTree>
    <p:extLst>
      <p:ext uri="{BB962C8B-B14F-4D97-AF65-F5344CB8AC3E}">
        <p14:creationId xmlns:p14="http://schemas.microsoft.com/office/powerpoint/2010/main" val="131273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/>
          <p:nvPr/>
        </p:nvSpPr>
        <p:spPr>
          <a:xfrm>
            <a:off x="720125" y="1274925"/>
            <a:ext cx="7704000" cy="303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605" name="Google Shape;605;p8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ER 1: Random Mushroom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B775D1-062A-4BFD-A7B6-166D702C5901}"/>
              </a:ext>
            </a:extLst>
          </p:cNvPr>
          <p:cNvGrpSpPr/>
          <p:nvPr/>
        </p:nvGrpSpPr>
        <p:grpSpPr>
          <a:xfrm>
            <a:off x="4757355" y="585093"/>
            <a:ext cx="4493177" cy="4493177"/>
            <a:chOff x="4757355" y="585093"/>
            <a:chExt cx="4493177" cy="4493177"/>
          </a:xfrm>
        </p:grpSpPr>
        <p:pic>
          <p:nvPicPr>
            <p:cNvPr id="2050" name="Picture 2" descr="Custom Wheel Spinner | Random Answer Picker | AhaSlides">
              <a:extLst>
                <a:ext uri="{FF2B5EF4-FFF2-40B4-BE49-F238E27FC236}">
                  <a16:creationId xmlns:a16="http://schemas.microsoft.com/office/drawing/2014/main" id="{B8D3E7FA-FDEF-E847-BE0C-9DF8DB1B2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355" y="585093"/>
              <a:ext cx="4493177" cy="4493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Mega Mushroom - Super Mario Wiki, the Mario encyclopedia">
              <a:extLst>
                <a:ext uri="{FF2B5EF4-FFF2-40B4-BE49-F238E27FC236}">
                  <a16:creationId xmlns:a16="http://schemas.microsoft.com/office/drawing/2014/main" id="{52DCA30A-ED0E-CF44-B251-0945EF893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2549" y="1413053"/>
              <a:ext cx="603939" cy="53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1-Up Mushroom | Newer Super Mario Bros. Wiki | Fandom">
              <a:extLst>
                <a:ext uri="{FF2B5EF4-FFF2-40B4-BE49-F238E27FC236}">
                  <a16:creationId xmlns:a16="http://schemas.microsoft.com/office/drawing/2014/main" id="{B5B3DC94-D5D2-1D45-814C-3CA7492C4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414" y="1878622"/>
              <a:ext cx="512752" cy="50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Golden Mushroom | Mario Kart Racing Wiki | Fandom">
              <a:extLst>
                <a:ext uri="{FF2B5EF4-FFF2-40B4-BE49-F238E27FC236}">
                  <a16:creationId xmlns:a16="http://schemas.microsoft.com/office/drawing/2014/main" id="{06E75EC0-D1EF-F445-BE72-9984195BF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246" y="1559379"/>
              <a:ext cx="512752" cy="61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Mini Mushroom - Super Mario Wiki, the Mario encyclopedia">
              <a:extLst>
                <a:ext uri="{FF2B5EF4-FFF2-40B4-BE49-F238E27FC236}">
                  <a16:creationId xmlns:a16="http://schemas.microsoft.com/office/drawing/2014/main" id="{FC70301B-5D2C-354E-B99A-B2C12B126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7091" y="2494404"/>
              <a:ext cx="618336" cy="61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Invincibility Mushroom | MarioWiki | Fandom">
              <a:extLst>
                <a:ext uri="{FF2B5EF4-FFF2-40B4-BE49-F238E27FC236}">
                  <a16:creationId xmlns:a16="http://schemas.microsoft.com/office/drawing/2014/main" id="{E75D69EA-184B-E540-9ADE-30D771B07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445" y="3448680"/>
              <a:ext cx="603939" cy="595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Poison Mushroom | MarioWiki | Fandom">
              <a:extLst>
                <a:ext uri="{FF2B5EF4-FFF2-40B4-BE49-F238E27FC236}">
                  <a16:creationId xmlns:a16="http://schemas.microsoft.com/office/drawing/2014/main" id="{B2F3342F-6BB2-8F4D-86BE-FCFA91ADD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688" y="3727608"/>
              <a:ext cx="624510" cy="62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ropeller Mushroom - Super Mario Wiki, the Mario encyclopedia">
              <a:extLst>
                <a:ext uri="{FF2B5EF4-FFF2-40B4-BE49-F238E27FC236}">
                  <a16:creationId xmlns:a16="http://schemas.microsoft.com/office/drawing/2014/main" id="{49CDAC93-603E-41B8-AACC-63EE04CED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813" y="2479288"/>
              <a:ext cx="739423" cy="670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Google Shape;490;p78">
            <a:extLst>
              <a:ext uri="{FF2B5EF4-FFF2-40B4-BE49-F238E27FC236}">
                <a16:creationId xmlns:a16="http://schemas.microsoft.com/office/drawing/2014/main" id="{C2E901B7-2EB1-2147-9952-243546702506}"/>
              </a:ext>
            </a:extLst>
          </p:cNvPr>
          <p:cNvSpPr txBox="1">
            <a:spLocks/>
          </p:cNvSpPr>
          <p:nvPr/>
        </p:nvSpPr>
        <p:spPr>
          <a:xfrm>
            <a:off x="846167" y="1623558"/>
            <a:ext cx="4607535" cy="2676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must already have selected to continue as guest or login to account.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Selects a random mushroom from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87865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/>
          <p:nvPr/>
        </p:nvSpPr>
        <p:spPr>
          <a:xfrm>
            <a:off x="385010" y="1763621"/>
            <a:ext cx="3578005" cy="194135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5" name="Google Shape;605;p8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ER 2: </a:t>
            </a:r>
            <a:r>
              <a:rPr lang="en" dirty="0"/>
              <a:t>Location Data</a:t>
            </a:r>
            <a:endParaRPr lang="en-US" dirty="0"/>
          </a:p>
        </p:txBody>
      </p:sp>
      <p:pic>
        <p:nvPicPr>
          <p:cNvPr id="4100" name="Picture 4" descr="r/shrooms - Made a fun little map of how diverse species of psychedelic mushrooms are by state">
            <a:extLst>
              <a:ext uri="{FF2B5EF4-FFF2-40B4-BE49-F238E27FC236}">
                <a16:creationId xmlns:a16="http://schemas.microsoft.com/office/drawing/2014/main" id="{31933612-8B35-9649-A1AD-1620B138B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27" b="8240"/>
          <a:stretch/>
        </p:blipFill>
        <p:spPr bwMode="auto">
          <a:xfrm>
            <a:off x="4073891" y="1138676"/>
            <a:ext cx="4655407" cy="3598328"/>
          </a:xfrm>
          <a:prstGeom prst="roundRect">
            <a:avLst>
              <a:gd name="adj" fmla="val 104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90;p78">
            <a:extLst>
              <a:ext uri="{FF2B5EF4-FFF2-40B4-BE49-F238E27FC236}">
                <a16:creationId xmlns:a16="http://schemas.microsoft.com/office/drawing/2014/main" id="{99F039B5-A4B8-4D62-AF88-6C341D85F06D}"/>
              </a:ext>
            </a:extLst>
          </p:cNvPr>
          <p:cNvSpPr txBox="1">
            <a:spLocks/>
          </p:cNvSpPr>
          <p:nvPr/>
        </p:nvSpPr>
        <p:spPr>
          <a:xfrm>
            <a:off x="414702" y="2135995"/>
            <a:ext cx="3518620" cy="1196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 data can help improve the quality of predictions.</a:t>
            </a:r>
          </a:p>
        </p:txBody>
      </p:sp>
    </p:spTree>
    <p:extLst>
      <p:ext uri="{BB962C8B-B14F-4D97-AF65-F5344CB8AC3E}">
        <p14:creationId xmlns:p14="http://schemas.microsoft.com/office/powerpoint/2010/main" val="1481511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0;p85">
            <a:extLst>
              <a:ext uri="{FF2B5EF4-FFF2-40B4-BE49-F238E27FC236}">
                <a16:creationId xmlns:a16="http://schemas.microsoft.com/office/drawing/2014/main" id="{7E21FDB0-70C5-4600-9FD9-BE6AEF5AF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49314" y="3826451"/>
            <a:ext cx="480327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 lang="en-US"/>
          </a:p>
        </p:txBody>
      </p:sp>
      <p:sp>
        <p:nvSpPr>
          <p:cNvPr id="9" name="Google Shape;561;p85">
            <a:extLst>
              <a:ext uri="{FF2B5EF4-FFF2-40B4-BE49-F238E27FC236}">
                <a16:creationId xmlns:a16="http://schemas.microsoft.com/office/drawing/2014/main" id="{9BA50243-FBA1-4FC7-8D8E-3CF709E1FEB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549314" y="2571750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0"/>
          <p:cNvSpPr/>
          <p:nvPr/>
        </p:nvSpPr>
        <p:spPr>
          <a:xfrm>
            <a:off x="6087600" y="1663750"/>
            <a:ext cx="2336400" cy="241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00"/>
          <p:cNvSpPr/>
          <p:nvPr/>
        </p:nvSpPr>
        <p:spPr>
          <a:xfrm>
            <a:off x="3403800" y="1663750"/>
            <a:ext cx="2336400" cy="241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00"/>
          <p:cNvSpPr/>
          <p:nvPr/>
        </p:nvSpPr>
        <p:spPr>
          <a:xfrm>
            <a:off x="720000" y="1663750"/>
            <a:ext cx="2336400" cy="241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0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Constraints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64" name="Google Shape;964;p100"/>
          <p:cNvSpPr txBox="1">
            <a:spLocks noGrp="1"/>
          </p:cNvSpPr>
          <p:nvPr>
            <p:ph type="title" idx="2"/>
          </p:nvPr>
        </p:nvSpPr>
        <p:spPr>
          <a:xfrm>
            <a:off x="720000" y="2649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965" name="Google Shape;965;p100"/>
          <p:cNvSpPr txBox="1">
            <a:spLocks noGrp="1"/>
          </p:cNvSpPr>
          <p:nvPr>
            <p:ph type="subTitle" idx="1"/>
          </p:nvPr>
        </p:nvSpPr>
        <p:spPr>
          <a:xfrm>
            <a:off x="720000" y="3043158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Intended for use as a mobile application.</a:t>
            </a:r>
            <a:endParaRPr/>
          </a:p>
        </p:txBody>
      </p:sp>
      <p:sp>
        <p:nvSpPr>
          <p:cNvPr id="966" name="Google Shape;966;p100"/>
          <p:cNvSpPr txBox="1">
            <a:spLocks noGrp="1"/>
          </p:cNvSpPr>
          <p:nvPr>
            <p:ph type="title" idx="3"/>
          </p:nvPr>
        </p:nvSpPr>
        <p:spPr>
          <a:xfrm>
            <a:off x="3403788" y="26490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Framework</a:t>
            </a:r>
            <a:endParaRPr/>
          </a:p>
        </p:txBody>
      </p:sp>
      <p:sp>
        <p:nvSpPr>
          <p:cNvPr id="967" name="Google Shape;967;p100"/>
          <p:cNvSpPr txBox="1">
            <a:spLocks noGrp="1"/>
          </p:cNvSpPr>
          <p:nvPr>
            <p:ph type="subTitle" idx="4"/>
          </p:nvPr>
        </p:nvSpPr>
        <p:spPr>
          <a:xfrm>
            <a:off x="3403800" y="3043141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 for interactions between client and database.</a:t>
            </a:r>
            <a:endParaRPr/>
          </a:p>
        </p:txBody>
      </p:sp>
      <p:sp>
        <p:nvSpPr>
          <p:cNvPr id="968" name="Google Shape;968;p100"/>
          <p:cNvSpPr txBox="1">
            <a:spLocks noGrp="1"/>
          </p:cNvSpPr>
          <p:nvPr>
            <p:ph type="title" idx="5"/>
          </p:nvPr>
        </p:nvSpPr>
        <p:spPr>
          <a:xfrm>
            <a:off x="6087600" y="2649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</a:t>
            </a:r>
            <a:endParaRPr/>
          </a:p>
        </p:txBody>
      </p:sp>
      <p:sp>
        <p:nvSpPr>
          <p:cNvPr id="969" name="Google Shape;969;p100"/>
          <p:cNvSpPr txBox="1">
            <a:spLocks noGrp="1"/>
          </p:cNvSpPr>
          <p:nvPr>
            <p:ph type="subTitle" idx="6"/>
          </p:nvPr>
        </p:nvSpPr>
        <p:spPr>
          <a:xfrm>
            <a:off x="6087600" y="3043158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host.</a:t>
            </a:r>
            <a:endParaRPr/>
          </a:p>
        </p:txBody>
      </p:sp>
      <p:sp>
        <p:nvSpPr>
          <p:cNvPr id="970" name="Google Shape;970;p100"/>
          <p:cNvSpPr/>
          <p:nvPr/>
        </p:nvSpPr>
        <p:spPr>
          <a:xfrm>
            <a:off x="1523850" y="1878225"/>
            <a:ext cx="728700" cy="728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00"/>
          <p:cNvSpPr/>
          <p:nvPr/>
        </p:nvSpPr>
        <p:spPr>
          <a:xfrm>
            <a:off x="4207650" y="1878225"/>
            <a:ext cx="728700" cy="728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00"/>
          <p:cNvSpPr/>
          <p:nvPr/>
        </p:nvSpPr>
        <p:spPr>
          <a:xfrm>
            <a:off x="6891450" y="1878225"/>
            <a:ext cx="728700" cy="728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6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00"/>
          <p:cNvGrpSpPr/>
          <p:nvPr/>
        </p:nvGrpSpPr>
        <p:grpSpPr>
          <a:xfrm>
            <a:off x="4387184" y="2057765"/>
            <a:ext cx="369624" cy="369624"/>
            <a:chOff x="4033397" y="2582715"/>
            <a:chExt cx="369624" cy="369624"/>
          </a:xfrm>
        </p:grpSpPr>
        <p:sp>
          <p:nvSpPr>
            <p:cNvPr id="974" name="Google Shape;974;p100"/>
            <p:cNvSpPr/>
            <p:nvPr/>
          </p:nvSpPr>
          <p:spPr>
            <a:xfrm>
              <a:off x="4103782" y="2729898"/>
              <a:ext cx="228121" cy="222441"/>
            </a:xfrm>
            <a:custGeom>
              <a:avLst/>
              <a:gdLst/>
              <a:ahLst/>
              <a:cxnLst/>
              <a:rect l="l" t="t" r="r" b="b"/>
              <a:pathLst>
                <a:path w="6226" h="6071" extrusionOk="0">
                  <a:moveTo>
                    <a:pt x="1420" y="395"/>
                  </a:moveTo>
                  <a:lnTo>
                    <a:pt x="1420" y="1420"/>
                  </a:lnTo>
                  <a:lnTo>
                    <a:pt x="396" y="1420"/>
                  </a:lnTo>
                  <a:lnTo>
                    <a:pt x="396" y="395"/>
                  </a:lnTo>
                  <a:close/>
                  <a:moveTo>
                    <a:pt x="5831" y="395"/>
                  </a:moveTo>
                  <a:lnTo>
                    <a:pt x="5831" y="1420"/>
                  </a:lnTo>
                  <a:lnTo>
                    <a:pt x="4807" y="1420"/>
                  </a:lnTo>
                  <a:lnTo>
                    <a:pt x="4807" y="395"/>
                  </a:lnTo>
                  <a:close/>
                  <a:moveTo>
                    <a:pt x="15" y="1"/>
                  </a:moveTo>
                  <a:cubicBezTo>
                    <a:pt x="7" y="1"/>
                    <a:pt x="1" y="7"/>
                    <a:pt x="1" y="15"/>
                  </a:cubicBezTo>
                  <a:lnTo>
                    <a:pt x="1" y="4498"/>
                  </a:lnTo>
                  <a:cubicBezTo>
                    <a:pt x="1" y="4554"/>
                    <a:pt x="24" y="4608"/>
                    <a:pt x="64" y="4647"/>
                  </a:cubicBezTo>
                  <a:cubicBezTo>
                    <a:pt x="1051" y="5606"/>
                    <a:pt x="2117" y="6070"/>
                    <a:pt x="3114" y="6070"/>
                  </a:cubicBezTo>
                  <a:cubicBezTo>
                    <a:pt x="3568" y="6070"/>
                    <a:pt x="4008" y="5974"/>
                    <a:pt x="4420" y="5783"/>
                  </a:cubicBezTo>
                  <a:cubicBezTo>
                    <a:pt x="4423" y="5781"/>
                    <a:pt x="4425" y="5779"/>
                    <a:pt x="4427" y="5776"/>
                  </a:cubicBezTo>
                  <a:cubicBezTo>
                    <a:pt x="4516" y="5580"/>
                    <a:pt x="4393" y="5442"/>
                    <a:pt x="4258" y="5442"/>
                  </a:cubicBezTo>
                  <a:cubicBezTo>
                    <a:pt x="4232" y="5442"/>
                    <a:pt x="4206" y="5447"/>
                    <a:pt x="4181" y="5457"/>
                  </a:cubicBezTo>
                  <a:cubicBezTo>
                    <a:pt x="3843" y="5602"/>
                    <a:pt x="3484" y="5676"/>
                    <a:pt x="3113" y="5676"/>
                  </a:cubicBezTo>
                  <a:cubicBezTo>
                    <a:pt x="2244" y="5676"/>
                    <a:pt x="1313" y="5272"/>
                    <a:pt x="449" y="4436"/>
                  </a:cubicBezTo>
                  <a:cubicBezTo>
                    <a:pt x="415" y="4403"/>
                    <a:pt x="395" y="4357"/>
                    <a:pt x="395" y="4308"/>
                  </a:cubicBezTo>
                  <a:lnTo>
                    <a:pt x="395" y="1814"/>
                  </a:lnTo>
                  <a:lnTo>
                    <a:pt x="1420" y="1814"/>
                  </a:lnTo>
                  <a:lnTo>
                    <a:pt x="1420" y="2938"/>
                  </a:lnTo>
                  <a:cubicBezTo>
                    <a:pt x="1420" y="3851"/>
                    <a:pt x="2136" y="4618"/>
                    <a:pt x="3051" y="4651"/>
                  </a:cubicBezTo>
                  <a:cubicBezTo>
                    <a:pt x="3072" y="4652"/>
                    <a:pt x="3093" y="4652"/>
                    <a:pt x="3113" y="4652"/>
                  </a:cubicBezTo>
                  <a:cubicBezTo>
                    <a:pt x="4047" y="4652"/>
                    <a:pt x="4807" y="3893"/>
                    <a:pt x="4807" y="2959"/>
                  </a:cubicBezTo>
                  <a:lnTo>
                    <a:pt x="4807" y="1814"/>
                  </a:lnTo>
                  <a:lnTo>
                    <a:pt x="5831" y="1814"/>
                  </a:lnTo>
                  <a:lnTo>
                    <a:pt x="5831" y="2959"/>
                  </a:lnTo>
                  <a:cubicBezTo>
                    <a:pt x="5831" y="3468"/>
                    <a:pt x="5690" y="3965"/>
                    <a:pt x="5420" y="4396"/>
                  </a:cubicBezTo>
                  <a:cubicBezTo>
                    <a:pt x="5362" y="4488"/>
                    <a:pt x="5390" y="4609"/>
                    <a:pt x="5483" y="4667"/>
                  </a:cubicBezTo>
                  <a:cubicBezTo>
                    <a:pt x="5515" y="4687"/>
                    <a:pt x="5551" y="4697"/>
                    <a:pt x="5587" y="4697"/>
                  </a:cubicBezTo>
                  <a:cubicBezTo>
                    <a:pt x="5652" y="4697"/>
                    <a:pt x="5716" y="4664"/>
                    <a:pt x="5754" y="4605"/>
                  </a:cubicBezTo>
                  <a:cubicBezTo>
                    <a:pt x="6062" y="4111"/>
                    <a:pt x="6225" y="3542"/>
                    <a:pt x="6225" y="2959"/>
                  </a:cubicBezTo>
                  <a:lnTo>
                    <a:pt x="6225" y="198"/>
                  </a:lnTo>
                  <a:cubicBezTo>
                    <a:pt x="6225" y="89"/>
                    <a:pt x="6137" y="1"/>
                    <a:pt x="6029" y="1"/>
                  </a:cubicBezTo>
                  <a:lnTo>
                    <a:pt x="4610" y="1"/>
                  </a:lnTo>
                  <a:cubicBezTo>
                    <a:pt x="4502" y="1"/>
                    <a:pt x="4413" y="89"/>
                    <a:pt x="4413" y="198"/>
                  </a:cubicBezTo>
                  <a:lnTo>
                    <a:pt x="4413" y="2939"/>
                  </a:lnTo>
                  <a:cubicBezTo>
                    <a:pt x="4413" y="3636"/>
                    <a:pt x="3872" y="4224"/>
                    <a:pt x="3176" y="4257"/>
                  </a:cubicBezTo>
                  <a:cubicBezTo>
                    <a:pt x="3155" y="4258"/>
                    <a:pt x="3135" y="4258"/>
                    <a:pt x="3114" y="4258"/>
                  </a:cubicBezTo>
                  <a:cubicBezTo>
                    <a:pt x="2397" y="4258"/>
                    <a:pt x="1814" y="3676"/>
                    <a:pt x="1814" y="2959"/>
                  </a:cubicBezTo>
                  <a:lnTo>
                    <a:pt x="1814" y="198"/>
                  </a:lnTo>
                  <a:cubicBezTo>
                    <a:pt x="1814" y="89"/>
                    <a:pt x="1726" y="1"/>
                    <a:pt x="1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00"/>
            <p:cNvSpPr/>
            <p:nvPr/>
          </p:nvSpPr>
          <p:spPr>
            <a:xfrm>
              <a:off x="4161857" y="2582715"/>
              <a:ext cx="112008" cy="115489"/>
            </a:xfrm>
            <a:custGeom>
              <a:avLst/>
              <a:gdLst/>
              <a:ahLst/>
              <a:cxnLst/>
              <a:rect l="l" t="t" r="r" b="b"/>
              <a:pathLst>
                <a:path w="3057" h="3152" extrusionOk="0">
                  <a:moveTo>
                    <a:pt x="1527" y="394"/>
                  </a:moveTo>
                  <a:cubicBezTo>
                    <a:pt x="1541" y="394"/>
                    <a:pt x="1555" y="395"/>
                    <a:pt x="1569" y="396"/>
                  </a:cubicBezTo>
                  <a:cubicBezTo>
                    <a:pt x="1794" y="416"/>
                    <a:pt x="1962" y="612"/>
                    <a:pt x="1962" y="838"/>
                  </a:cubicBezTo>
                  <a:lnTo>
                    <a:pt x="1962" y="1133"/>
                  </a:lnTo>
                  <a:cubicBezTo>
                    <a:pt x="1962" y="1359"/>
                    <a:pt x="1794" y="1554"/>
                    <a:pt x="1569" y="1574"/>
                  </a:cubicBezTo>
                  <a:cubicBezTo>
                    <a:pt x="1555" y="1575"/>
                    <a:pt x="1541" y="1576"/>
                    <a:pt x="1527" y="1576"/>
                  </a:cubicBezTo>
                  <a:cubicBezTo>
                    <a:pt x="1289" y="1576"/>
                    <a:pt x="1095" y="1382"/>
                    <a:pt x="1095" y="1143"/>
                  </a:cubicBezTo>
                  <a:lnTo>
                    <a:pt x="1095" y="827"/>
                  </a:lnTo>
                  <a:cubicBezTo>
                    <a:pt x="1095" y="589"/>
                    <a:pt x="1289" y="394"/>
                    <a:pt x="1527" y="394"/>
                  </a:cubicBezTo>
                  <a:close/>
                  <a:moveTo>
                    <a:pt x="1684" y="1970"/>
                  </a:moveTo>
                  <a:cubicBezTo>
                    <a:pt x="2158" y="1970"/>
                    <a:pt x="2556" y="2309"/>
                    <a:pt x="2648" y="2758"/>
                  </a:cubicBezTo>
                  <a:lnTo>
                    <a:pt x="422" y="2758"/>
                  </a:lnTo>
                  <a:cubicBezTo>
                    <a:pt x="513" y="2309"/>
                    <a:pt x="912" y="1970"/>
                    <a:pt x="1387" y="1970"/>
                  </a:cubicBezTo>
                  <a:close/>
                  <a:moveTo>
                    <a:pt x="1528" y="0"/>
                  </a:moveTo>
                  <a:cubicBezTo>
                    <a:pt x="1072" y="0"/>
                    <a:pt x="701" y="372"/>
                    <a:pt x="701" y="827"/>
                  </a:cubicBezTo>
                  <a:lnTo>
                    <a:pt x="701" y="1142"/>
                  </a:lnTo>
                  <a:cubicBezTo>
                    <a:pt x="701" y="1341"/>
                    <a:pt x="772" y="1523"/>
                    <a:pt x="888" y="1666"/>
                  </a:cubicBezTo>
                  <a:cubicBezTo>
                    <a:pt x="370" y="1865"/>
                    <a:pt x="1" y="2368"/>
                    <a:pt x="2" y="2956"/>
                  </a:cubicBezTo>
                  <a:cubicBezTo>
                    <a:pt x="2" y="3064"/>
                    <a:pt x="90" y="3151"/>
                    <a:pt x="198" y="3151"/>
                  </a:cubicBezTo>
                  <a:lnTo>
                    <a:pt x="2858" y="3151"/>
                  </a:lnTo>
                  <a:cubicBezTo>
                    <a:pt x="2966" y="3151"/>
                    <a:pt x="3055" y="3064"/>
                    <a:pt x="3055" y="2956"/>
                  </a:cubicBezTo>
                  <a:cubicBezTo>
                    <a:pt x="3056" y="2369"/>
                    <a:pt x="2687" y="1866"/>
                    <a:pt x="2168" y="1666"/>
                  </a:cubicBezTo>
                  <a:cubicBezTo>
                    <a:pt x="2285" y="1523"/>
                    <a:pt x="2356" y="1342"/>
                    <a:pt x="2356" y="1142"/>
                  </a:cubicBezTo>
                  <a:lnTo>
                    <a:pt x="2356" y="841"/>
                  </a:lnTo>
                  <a:cubicBezTo>
                    <a:pt x="2356" y="410"/>
                    <a:pt x="2005" y="25"/>
                    <a:pt x="1574" y="1"/>
                  </a:cubicBezTo>
                  <a:cubicBezTo>
                    <a:pt x="1559" y="1"/>
                    <a:pt x="1543" y="0"/>
                    <a:pt x="15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00"/>
            <p:cNvSpPr/>
            <p:nvPr/>
          </p:nvSpPr>
          <p:spPr>
            <a:xfrm>
              <a:off x="4033397" y="2582715"/>
              <a:ext cx="111972" cy="115489"/>
            </a:xfrm>
            <a:custGeom>
              <a:avLst/>
              <a:gdLst/>
              <a:ahLst/>
              <a:cxnLst/>
              <a:rect l="l" t="t" r="r" b="b"/>
              <a:pathLst>
                <a:path w="3056" h="3152" extrusionOk="0">
                  <a:moveTo>
                    <a:pt x="1527" y="394"/>
                  </a:moveTo>
                  <a:cubicBezTo>
                    <a:pt x="1541" y="394"/>
                    <a:pt x="1555" y="395"/>
                    <a:pt x="1569" y="396"/>
                  </a:cubicBezTo>
                  <a:cubicBezTo>
                    <a:pt x="1794" y="416"/>
                    <a:pt x="1962" y="612"/>
                    <a:pt x="1962" y="838"/>
                  </a:cubicBezTo>
                  <a:lnTo>
                    <a:pt x="1962" y="1133"/>
                  </a:lnTo>
                  <a:cubicBezTo>
                    <a:pt x="1962" y="1359"/>
                    <a:pt x="1794" y="1554"/>
                    <a:pt x="1569" y="1574"/>
                  </a:cubicBezTo>
                  <a:cubicBezTo>
                    <a:pt x="1555" y="1575"/>
                    <a:pt x="1541" y="1576"/>
                    <a:pt x="1527" y="1576"/>
                  </a:cubicBezTo>
                  <a:cubicBezTo>
                    <a:pt x="1289" y="1576"/>
                    <a:pt x="1095" y="1382"/>
                    <a:pt x="1095" y="1143"/>
                  </a:cubicBezTo>
                  <a:lnTo>
                    <a:pt x="1095" y="827"/>
                  </a:lnTo>
                  <a:cubicBezTo>
                    <a:pt x="1095" y="589"/>
                    <a:pt x="1289" y="394"/>
                    <a:pt x="1527" y="394"/>
                  </a:cubicBezTo>
                  <a:close/>
                  <a:moveTo>
                    <a:pt x="1673" y="1970"/>
                  </a:moveTo>
                  <a:cubicBezTo>
                    <a:pt x="2149" y="1970"/>
                    <a:pt x="2547" y="2309"/>
                    <a:pt x="2638" y="2758"/>
                  </a:cubicBezTo>
                  <a:lnTo>
                    <a:pt x="413" y="2758"/>
                  </a:lnTo>
                  <a:cubicBezTo>
                    <a:pt x="504" y="2309"/>
                    <a:pt x="902" y="1970"/>
                    <a:pt x="1378" y="1970"/>
                  </a:cubicBezTo>
                  <a:close/>
                  <a:moveTo>
                    <a:pt x="1528" y="0"/>
                  </a:moveTo>
                  <a:cubicBezTo>
                    <a:pt x="1072" y="0"/>
                    <a:pt x="701" y="372"/>
                    <a:pt x="701" y="827"/>
                  </a:cubicBezTo>
                  <a:lnTo>
                    <a:pt x="701" y="1142"/>
                  </a:lnTo>
                  <a:cubicBezTo>
                    <a:pt x="701" y="1342"/>
                    <a:pt x="772" y="1523"/>
                    <a:pt x="889" y="1666"/>
                  </a:cubicBezTo>
                  <a:cubicBezTo>
                    <a:pt x="371" y="1866"/>
                    <a:pt x="1" y="2368"/>
                    <a:pt x="2" y="2956"/>
                  </a:cubicBezTo>
                  <a:cubicBezTo>
                    <a:pt x="2" y="3064"/>
                    <a:pt x="90" y="3151"/>
                    <a:pt x="198" y="3151"/>
                  </a:cubicBezTo>
                  <a:lnTo>
                    <a:pt x="2858" y="3151"/>
                  </a:lnTo>
                  <a:cubicBezTo>
                    <a:pt x="2967" y="3151"/>
                    <a:pt x="3055" y="3063"/>
                    <a:pt x="3055" y="2955"/>
                  </a:cubicBezTo>
                  <a:cubicBezTo>
                    <a:pt x="3055" y="2368"/>
                    <a:pt x="2687" y="1865"/>
                    <a:pt x="2168" y="1667"/>
                  </a:cubicBezTo>
                  <a:cubicBezTo>
                    <a:pt x="2285" y="1524"/>
                    <a:pt x="2356" y="1342"/>
                    <a:pt x="2356" y="1142"/>
                  </a:cubicBezTo>
                  <a:lnTo>
                    <a:pt x="2356" y="841"/>
                  </a:lnTo>
                  <a:cubicBezTo>
                    <a:pt x="2356" y="410"/>
                    <a:pt x="2005" y="25"/>
                    <a:pt x="1574" y="1"/>
                  </a:cubicBezTo>
                  <a:cubicBezTo>
                    <a:pt x="1559" y="1"/>
                    <a:pt x="1543" y="0"/>
                    <a:pt x="15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00"/>
            <p:cNvSpPr/>
            <p:nvPr/>
          </p:nvSpPr>
          <p:spPr>
            <a:xfrm>
              <a:off x="4291049" y="2582715"/>
              <a:ext cx="111972" cy="115489"/>
            </a:xfrm>
            <a:custGeom>
              <a:avLst/>
              <a:gdLst/>
              <a:ahLst/>
              <a:cxnLst/>
              <a:rect l="l" t="t" r="r" b="b"/>
              <a:pathLst>
                <a:path w="3056" h="3152" extrusionOk="0">
                  <a:moveTo>
                    <a:pt x="1527" y="394"/>
                  </a:moveTo>
                  <a:cubicBezTo>
                    <a:pt x="1541" y="394"/>
                    <a:pt x="1555" y="395"/>
                    <a:pt x="1569" y="396"/>
                  </a:cubicBezTo>
                  <a:cubicBezTo>
                    <a:pt x="1793" y="416"/>
                    <a:pt x="1962" y="612"/>
                    <a:pt x="1962" y="838"/>
                  </a:cubicBezTo>
                  <a:lnTo>
                    <a:pt x="1962" y="1133"/>
                  </a:lnTo>
                  <a:cubicBezTo>
                    <a:pt x="1962" y="1359"/>
                    <a:pt x="1793" y="1554"/>
                    <a:pt x="1569" y="1574"/>
                  </a:cubicBezTo>
                  <a:cubicBezTo>
                    <a:pt x="1555" y="1575"/>
                    <a:pt x="1541" y="1576"/>
                    <a:pt x="1527" y="1576"/>
                  </a:cubicBezTo>
                  <a:cubicBezTo>
                    <a:pt x="1289" y="1576"/>
                    <a:pt x="1095" y="1382"/>
                    <a:pt x="1095" y="1143"/>
                  </a:cubicBezTo>
                  <a:lnTo>
                    <a:pt x="1095" y="827"/>
                  </a:lnTo>
                  <a:cubicBezTo>
                    <a:pt x="1095" y="589"/>
                    <a:pt x="1289" y="394"/>
                    <a:pt x="1527" y="394"/>
                  </a:cubicBezTo>
                  <a:close/>
                  <a:moveTo>
                    <a:pt x="1673" y="1970"/>
                  </a:moveTo>
                  <a:cubicBezTo>
                    <a:pt x="2148" y="1970"/>
                    <a:pt x="2546" y="2309"/>
                    <a:pt x="2637" y="2758"/>
                  </a:cubicBezTo>
                  <a:lnTo>
                    <a:pt x="412" y="2758"/>
                  </a:lnTo>
                  <a:cubicBezTo>
                    <a:pt x="503" y="2309"/>
                    <a:pt x="901" y="1970"/>
                    <a:pt x="1377" y="1970"/>
                  </a:cubicBezTo>
                  <a:close/>
                  <a:moveTo>
                    <a:pt x="1528" y="0"/>
                  </a:moveTo>
                  <a:cubicBezTo>
                    <a:pt x="1072" y="0"/>
                    <a:pt x="700" y="372"/>
                    <a:pt x="700" y="827"/>
                  </a:cubicBezTo>
                  <a:lnTo>
                    <a:pt x="700" y="1142"/>
                  </a:lnTo>
                  <a:cubicBezTo>
                    <a:pt x="700" y="1342"/>
                    <a:pt x="771" y="1523"/>
                    <a:pt x="888" y="1666"/>
                  </a:cubicBezTo>
                  <a:cubicBezTo>
                    <a:pt x="370" y="1866"/>
                    <a:pt x="1" y="2368"/>
                    <a:pt x="1" y="2956"/>
                  </a:cubicBezTo>
                  <a:cubicBezTo>
                    <a:pt x="2" y="3064"/>
                    <a:pt x="90" y="3151"/>
                    <a:pt x="198" y="3151"/>
                  </a:cubicBezTo>
                  <a:lnTo>
                    <a:pt x="2858" y="3151"/>
                  </a:lnTo>
                  <a:cubicBezTo>
                    <a:pt x="2966" y="3151"/>
                    <a:pt x="3054" y="3064"/>
                    <a:pt x="3054" y="2956"/>
                  </a:cubicBezTo>
                  <a:cubicBezTo>
                    <a:pt x="3055" y="2369"/>
                    <a:pt x="2687" y="1866"/>
                    <a:pt x="2168" y="1667"/>
                  </a:cubicBezTo>
                  <a:cubicBezTo>
                    <a:pt x="2285" y="1524"/>
                    <a:pt x="2356" y="1342"/>
                    <a:pt x="2356" y="1142"/>
                  </a:cubicBezTo>
                  <a:lnTo>
                    <a:pt x="2356" y="841"/>
                  </a:lnTo>
                  <a:cubicBezTo>
                    <a:pt x="2356" y="410"/>
                    <a:pt x="2004" y="25"/>
                    <a:pt x="1574" y="1"/>
                  </a:cubicBezTo>
                  <a:cubicBezTo>
                    <a:pt x="1559" y="1"/>
                    <a:pt x="1543" y="0"/>
                    <a:pt x="15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00"/>
            <p:cNvSpPr/>
            <p:nvPr/>
          </p:nvSpPr>
          <p:spPr>
            <a:xfrm>
              <a:off x="4197324" y="2729935"/>
              <a:ext cx="41733" cy="66428"/>
            </a:xfrm>
            <a:custGeom>
              <a:avLst/>
              <a:gdLst/>
              <a:ahLst/>
              <a:cxnLst/>
              <a:rect l="l" t="t" r="r" b="b"/>
              <a:pathLst>
                <a:path w="1139" h="1813" extrusionOk="0">
                  <a:moveTo>
                    <a:pt x="566" y="0"/>
                  </a:moveTo>
                  <a:cubicBezTo>
                    <a:pt x="494" y="0"/>
                    <a:pt x="424" y="41"/>
                    <a:pt x="390" y="110"/>
                  </a:cubicBezTo>
                  <a:lnTo>
                    <a:pt x="41" y="819"/>
                  </a:lnTo>
                  <a:cubicBezTo>
                    <a:pt x="0" y="903"/>
                    <a:pt x="22" y="1007"/>
                    <a:pt x="103" y="1067"/>
                  </a:cubicBezTo>
                  <a:cubicBezTo>
                    <a:pt x="138" y="1092"/>
                    <a:pt x="180" y="1103"/>
                    <a:pt x="223" y="1103"/>
                  </a:cubicBezTo>
                  <a:lnTo>
                    <a:pt x="604" y="1103"/>
                  </a:lnTo>
                  <a:lnTo>
                    <a:pt x="395" y="1528"/>
                  </a:lnTo>
                  <a:cubicBezTo>
                    <a:pt x="347" y="1626"/>
                    <a:pt x="388" y="1745"/>
                    <a:pt x="486" y="1792"/>
                  </a:cubicBezTo>
                  <a:cubicBezTo>
                    <a:pt x="513" y="1805"/>
                    <a:pt x="543" y="1813"/>
                    <a:pt x="572" y="1813"/>
                  </a:cubicBezTo>
                  <a:cubicBezTo>
                    <a:pt x="645" y="1813"/>
                    <a:pt x="714" y="1772"/>
                    <a:pt x="749" y="1703"/>
                  </a:cubicBezTo>
                  <a:lnTo>
                    <a:pt x="1098" y="994"/>
                  </a:lnTo>
                  <a:cubicBezTo>
                    <a:pt x="1139" y="910"/>
                    <a:pt x="1117" y="806"/>
                    <a:pt x="1036" y="746"/>
                  </a:cubicBezTo>
                  <a:cubicBezTo>
                    <a:pt x="1001" y="720"/>
                    <a:pt x="959" y="709"/>
                    <a:pt x="916" y="709"/>
                  </a:cubicBezTo>
                  <a:lnTo>
                    <a:pt x="535" y="709"/>
                  </a:lnTo>
                  <a:lnTo>
                    <a:pt x="744" y="285"/>
                  </a:lnTo>
                  <a:cubicBezTo>
                    <a:pt x="792" y="187"/>
                    <a:pt x="751" y="68"/>
                    <a:pt x="654" y="21"/>
                  </a:cubicBezTo>
                  <a:cubicBezTo>
                    <a:pt x="625" y="7"/>
                    <a:pt x="596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00"/>
            <p:cNvSpPr/>
            <p:nvPr/>
          </p:nvSpPr>
          <p:spPr>
            <a:xfrm>
              <a:off x="4280314" y="2912255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0"/>
                  </a:moveTo>
                  <a:cubicBezTo>
                    <a:pt x="89" y="0"/>
                    <a:pt x="1" y="89"/>
                    <a:pt x="1" y="198"/>
                  </a:cubicBezTo>
                  <a:cubicBezTo>
                    <a:pt x="1" y="306"/>
                    <a:pt x="89" y="394"/>
                    <a:pt x="198" y="394"/>
                  </a:cubicBezTo>
                  <a:cubicBezTo>
                    <a:pt x="308" y="394"/>
                    <a:pt x="395" y="306"/>
                    <a:pt x="395" y="198"/>
                  </a:cubicBezTo>
                  <a:cubicBezTo>
                    <a:pt x="395" y="89"/>
                    <a:pt x="308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100"/>
          <p:cNvGrpSpPr/>
          <p:nvPr/>
        </p:nvGrpSpPr>
        <p:grpSpPr>
          <a:xfrm>
            <a:off x="1703408" y="2057805"/>
            <a:ext cx="369588" cy="369551"/>
            <a:chOff x="4033433" y="1997318"/>
            <a:chExt cx="369588" cy="369551"/>
          </a:xfrm>
        </p:grpSpPr>
        <p:sp>
          <p:nvSpPr>
            <p:cNvPr id="981" name="Google Shape;981;p100"/>
            <p:cNvSpPr/>
            <p:nvPr/>
          </p:nvSpPr>
          <p:spPr>
            <a:xfrm>
              <a:off x="4033433" y="1997318"/>
              <a:ext cx="284400" cy="369551"/>
            </a:xfrm>
            <a:custGeom>
              <a:avLst/>
              <a:gdLst/>
              <a:ahLst/>
              <a:cxnLst/>
              <a:rect l="l" t="t" r="r" b="b"/>
              <a:pathLst>
                <a:path w="7762" h="10086" extrusionOk="0">
                  <a:moveTo>
                    <a:pt x="7067" y="395"/>
                  </a:moveTo>
                  <a:cubicBezTo>
                    <a:pt x="7232" y="395"/>
                    <a:pt x="7367" y="529"/>
                    <a:pt x="7367" y="696"/>
                  </a:cubicBezTo>
                  <a:lnTo>
                    <a:pt x="7367" y="9390"/>
                  </a:lnTo>
                  <a:cubicBezTo>
                    <a:pt x="7368" y="9557"/>
                    <a:pt x="7232" y="9691"/>
                    <a:pt x="7067" y="9691"/>
                  </a:cubicBezTo>
                  <a:lnTo>
                    <a:pt x="696" y="9691"/>
                  </a:lnTo>
                  <a:cubicBezTo>
                    <a:pt x="530" y="9691"/>
                    <a:pt x="395" y="9557"/>
                    <a:pt x="395" y="9390"/>
                  </a:cubicBezTo>
                  <a:lnTo>
                    <a:pt x="395" y="696"/>
                  </a:lnTo>
                  <a:cubicBezTo>
                    <a:pt x="395" y="529"/>
                    <a:pt x="530" y="395"/>
                    <a:pt x="696" y="395"/>
                  </a:cubicBezTo>
                  <a:close/>
                  <a:moveTo>
                    <a:pt x="696" y="1"/>
                  </a:moveTo>
                  <a:cubicBezTo>
                    <a:pt x="312" y="1"/>
                    <a:pt x="1" y="312"/>
                    <a:pt x="1" y="696"/>
                  </a:cubicBezTo>
                  <a:lnTo>
                    <a:pt x="1" y="9390"/>
                  </a:lnTo>
                  <a:cubicBezTo>
                    <a:pt x="1" y="9774"/>
                    <a:pt x="313" y="10085"/>
                    <a:pt x="696" y="10085"/>
                  </a:cubicBezTo>
                  <a:lnTo>
                    <a:pt x="7067" y="10085"/>
                  </a:lnTo>
                  <a:cubicBezTo>
                    <a:pt x="7450" y="10085"/>
                    <a:pt x="7762" y="9774"/>
                    <a:pt x="7762" y="9390"/>
                  </a:cubicBezTo>
                  <a:lnTo>
                    <a:pt x="7762" y="789"/>
                  </a:lnTo>
                  <a:cubicBezTo>
                    <a:pt x="7762" y="403"/>
                    <a:pt x="7449" y="48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00"/>
            <p:cNvSpPr/>
            <p:nvPr/>
          </p:nvSpPr>
          <p:spPr>
            <a:xfrm>
              <a:off x="4065200" y="2029085"/>
              <a:ext cx="220903" cy="306017"/>
            </a:xfrm>
            <a:custGeom>
              <a:avLst/>
              <a:gdLst/>
              <a:ahLst/>
              <a:cxnLst/>
              <a:rect l="l" t="t" r="r" b="b"/>
              <a:pathLst>
                <a:path w="6029" h="8352" extrusionOk="0">
                  <a:moveTo>
                    <a:pt x="198" y="0"/>
                  </a:moveTo>
                  <a:cubicBezTo>
                    <a:pt x="89" y="0"/>
                    <a:pt x="0" y="89"/>
                    <a:pt x="0" y="197"/>
                  </a:cubicBezTo>
                  <a:lnTo>
                    <a:pt x="0" y="8155"/>
                  </a:lnTo>
                  <a:cubicBezTo>
                    <a:pt x="0" y="8263"/>
                    <a:pt x="89" y="8352"/>
                    <a:pt x="198" y="8352"/>
                  </a:cubicBezTo>
                  <a:lnTo>
                    <a:pt x="5831" y="8352"/>
                  </a:lnTo>
                  <a:cubicBezTo>
                    <a:pt x="5940" y="8352"/>
                    <a:pt x="6028" y="8263"/>
                    <a:pt x="6028" y="8155"/>
                  </a:cubicBezTo>
                  <a:lnTo>
                    <a:pt x="6028" y="197"/>
                  </a:lnTo>
                  <a:cubicBezTo>
                    <a:pt x="6028" y="89"/>
                    <a:pt x="5940" y="0"/>
                    <a:pt x="5831" y="0"/>
                  </a:cubicBezTo>
                  <a:lnTo>
                    <a:pt x="3998" y="0"/>
                  </a:lnTo>
                  <a:cubicBezTo>
                    <a:pt x="3899" y="0"/>
                    <a:pt x="3811" y="71"/>
                    <a:pt x="3797" y="168"/>
                  </a:cubicBezTo>
                  <a:cubicBezTo>
                    <a:pt x="3780" y="289"/>
                    <a:pt x="3874" y="394"/>
                    <a:pt x="3992" y="394"/>
                  </a:cubicBezTo>
                  <a:lnTo>
                    <a:pt x="5634" y="394"/>
                  </a:lnTo>
                  <a:lnTo>
                    <a:pt x="5634" y="7958"/>
                  </a:lnTo>
                  <a:lnTo>
                    <a:pt x="394" y="7958"/>
                  </a:lnTo>
                  <a:lnTo>
                    <a:pt x="394" y="394"/>
                  </a:lnTo>
                  <a:lnTo>
                    <a:pt x="2207" y="394"/>
                  </a:lnTo>
                  <a:cubicBezTo>
                    <a:pt x="2306" y="394"/>
                    <a:pt x="2394" y="324"/>
                    <a:pt x="2408" y="226"/>
                  </a:cubicBezTo>
                  <a:cubicBezTo>
                    <a:pt x="2426" y="104"/>
                    <a:pt x="2331" y="0"/>
                    <a:pt x="2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00"/>
            <p:cNvSpPr/>
            <p:nvPr/>
          </p:nvSpPr>
          <p:spPr>
            <a:xfrm>
              <a:off x="4105797" y="2088551"/>
              <a:ext cx="146377" cy="201410"/>
            </a:xfrm>
            <a:custGeom>
              <a:avLst/>
              <a:gdLst/>
              <a:ahLst/>
              <a:cxnLst/>
              <a:rect l="l" t="t" r="r" b="b"/>
              <a:pathLst>
                <a:path w="3995" h="5497" extrusionOk="0">
                  <a:moveTo>
                    <a:pt x="1998" y="394"/>
                  </a:moveTo>
                  <a:cubicBezTo>
                    <a:pt x="2178" y="394"/>
                    <a:pt x="2333" y="490"/>
                    <a:pt x="2415" y="650"/>
                  </a:cubicBezTo>
                  <a:cubicBezTo>
                    <a:pt x="2497" y="810"/>
                    <a:pt x="2482" y="993"/>
                    <a:pt x="2376" y="1138"/>
                  </a:cubicBezTo>
                  <a:lnTo>
                    <a:pt x="2264" y="1293"/>
                  </a:lnTo>
                  <a:cubicBezTo>
                    <a:pt x="2181" y="1262"/>
                    <a:pt x="2092" y="1244"/>
                    <a:pt x="1998" y="1244"/>
                  </a:cubicBezTo>
                  <a:cubicBezTo>
                    <a:pt x="1904" y="1244"/>
                    <a:pt x="1814" y="1262"/>
                    <a:pt x="1732" y="1293"/>
                  </a:cubicBezTo>
                  <a:lnTo>
                    <a:pt x="1619" y="1138"/>
                  </a:lnTo>
                  <a:cubicBezTo>
                    <a:pt x="1513" y="993"/>
                    <a:pt x="1499" y="810"/>
                    <a:pt x="1580" y="650"/>
                  </a:cubicBezTo>
                  <a:cubicBezTo>
                    <a:pt x="1662" y="490"/>
                    <a:pt x="1818" y="394"/>
                    <a:pt x="1998" y="394"/>
                  </a:cubicBezTo>
                  <a:close/>
                  <a:moveTo>
                    <a:pt x="924" y="1176"/>
                  </a:moveTo>
                  <a:cubicBezTo>
                    <a:pt x="1073" y="1176"/>
                    <a:pt x="1210" y="1245"/>
                    <a:pt x="1300" y="1370"/>
                  </a:cubicBezTo>
                  <a:lnTo>
                    <a:pt x="1413" y="1525"/>
                  </a:lnTo>
                  <a:cubicBezTo>
                    <a:pt x="1309" y="1653"/>
                    <a:pt x="1247" y="1817"/>
                    <a:pt x="1247" y="1995"/>
                  </a:cubicBezTo>
                  <a:cubicBezTo>
                    <a:pt x="1247" y="2007"/>
                    <a:pt x="1247" y="2019"/>
                    <a:pt x="1248" y="2032"/>
                  </a:cubicBezTo>
                  <a:lnTo>
                    <a:pt x="1066" y="2090"/>
                  </a:lnTo>
                  <a:cubicBezTo>
                    <a:pt x="1016" y="2106"/>
                    <a:pt x="966" y="2114"/>
                    <a:pt x="917" y="2114"/>
                  </a:cubicBezTo>
                  <a:cubicBezTo>
                    <a:pt x="796" y="2114"/>
                    <a:pt x="680" y="2066"/>
                    <a:pt x="590" y="1976"/>
                  </a:cubicBezTo>
                  <a:cubicBezTo>
                    <a:pt x="463" y="1849"/>
                    <a:pt x="421" y="1671"/>
                    <a:pt x="475" y="1500"/>
                  </a:cubicBezTo>
                  <a:cubicBezTo>
                    <a:pt x="531" y="1329"/>
                    <a:pt x="671" y="1210"/>
                    <a:pt x="848" y="1182"/>
                  </a:cubicBezTo>
                  <a:cubicBezTo>
                    <a:pt x="874" y="1178"/>
                    <a:pt x="899" y="1176"/>
                    <a:pt x="924" y="1176"/>
                  </a:cubicBezTo>
                  <a:close/>
                  <a:moveTo>
                    <a:pt x="3072" y="1176"/>
                  </a:moveTo>
                  <a:cubicBezTo>
                    <a:pt x="3097" y="1176"/>
                    <a:pt x="3122" y="1178"/>
                    <a:pt x="3147" y="1182"/>
                  </a:cubicBezTo>
                  <a:cubicBezTo>
                    <a:pt x="3325" y="1210"/>
                    <a:pt x="3465" y="1329"/>
                    <a:pt x="3520" y="1500"/>
                  </a:cubicBezTo>
                  <a:cubicBezTo>
                    <a:pt x="3575" y="1671"/>
                    <a:pt x="3533" y="1849"/>
                    <a:pt x="3406" y="1976"/>
                  </a:cubicBezTo>
                  <a:cubicBezTo>
                    <a:pt x="3315" y="2066"/>
                    <a:pt x="3199" y="2114"/>
                    <a:pt x="3078" y="2114"/>
                  </a:cubicBezTo>
                  <a:cubicBezTo>
                    <a:pt x="3029" y="2114"/>
                    <a:pt x="2979" y="2106"/>
                    <a:pt x="2930" y="2090"/>
                  </a:cubicBezTo>
                  <a:lnTo>
                    <a:pt x="2747" y="2032"/>
                  </a:lnTo>
                  <a:cubicBezTo>
                    <a:pt x="2748" y="2019"/>
                    <a:pt x="2748" y="2006"/>
                    <a:pt x="2748" y="1995"/>
                  </a:cubicBezTo>
                  <a:cubicBezTo>
                    <a:pt x="2748" y="1817"/>
                    <a:pt x="2686" y="1653"/>
                    <a:pt x="2582" y="1525"/>
                  </a:cubicBezTo>
                  <a:lnTo>
                    <a:pt x="2696" y="1370"/>
                  </a:lnTo>
                  <a:lnTo>
                    <a:pt x="2696" y="1369"/>
                  </a:lnTo>
                  <a:cubicBezTo>
                    <a:pt x="2786" y="1245"/>
                    <a:pt x="2923" y="1176"/>
                    <a:pt x="3072" y="1176"/>
                  </a:cubicBezTo>
                  <a:close/>
                  <a:moveTo>
                    <a:pt x="1997" y="1638"/>
                  </a:moveTo>
                  <a:cubicBezTo>
                    <a:pt x="2195" y="1638"/>
                    <a:pt x="2354" y="1798"/>
                    <a:pt x="2354" y="1995"/>
                  </a:cubicBezTo>
                  <a:cubicBezTo>
                    <a:pt x="2354" y="2191"/>
                    <a:pt x="2195" y="2351"/>
                    <a:pt x="1997" y="2351"/>
                  </a:cubicBezTo>
                  <a:cubicBezTo>
                    <a:pt x="1801" y="2351"/>
                    <a:pt x="1641" y="2191"/>
                    <a:pt x="1641" y="1995"/>
                  </a:cubicBezTo>
                  <a:cubicBezTo>
                    <a:pt x="1641" y="1798"/>
                    <a:pt x="1801" y="1638"/>
                    <a:pt x="1997" y="1638"/>
                  </a:cubicBezTo>
                  <a:close/>
                  <a:moveTo>
                    <a:pt x="2632" y="2405"/>
                  </a:moveTo>
                  <a:lnTo>
                    <a:pt x="2860" y="2479"/>
                  </a:lnTo>
                  <a:cubicBezTo>
                    <a:pt x="2939" y="2505"/>
                    <a:pt x="3010" y="2558"/>
                    <a:pt x="3054" y="2629"/>
                  </a:cubicBezTo>
                  <a:cubicBezTo>
                    <a:pt x="3204" y="2874"/>
                    <a:pt x="3147" y="3143"/>
                    <a:pt x="2946" y="3290"/>
                  </a:cubicBezTo>
                  <a:cubicBezTo>
                    <a:pt x="2863" y="3350"/>
                    <a:pt x="2768" y="3380"/>
                    <a:pt x="2672" y="3380"/>
                  </a:cubicBezTo>
                  <a:cubicBezTo>
                    <a:pt x="2534" y="3380"/>
                    <a:pt x="2394" y="3317"/>
                    <a:pt x="2284" y="3189"/>
                  </a:cubicBezTo>
                  <a:cubicBezTo>
                    <a:pt x="2229" y="3125"/>
                    <a:pt x="2202" y="3042"/>
                    <a:pt x="2202" y="2958"/>
                  </a:cubicBezTo>
                  <a:lnTo>
                    <a:pt x="2202" y="2718"/>
                  </a:lnTo>
                  <a:cubicBezTo>
                    <a:pt x="2381" y="2670"/>
                    <a:pt x="2533" y="2557"/>
                    <a:pt x="2632" y="2405"/>
                  </a:cubicBezTo>
                  <a:close/>
                  <a:moveTo>
                    <a:pt x="1378" y="2405"/>
                  </a:moveTo>
                  <a:cubicBezTo>
                    <a:pt x="1476" y="2557"/>
                    <a:pt x="1629" y="2670"/>
                    <a:pt x="1808" y="2718"/>
                  </a:cubicBezTo>
                  <a:lnTo>
                    <a:pt x="1808" y="2911"/>
                  </a:lnTo>
                  <a:cubicBezTo>
                    <a:pt x="1808" y="3090"/>
                    <a:pt x="1713" y="3246"/>
                    <a:pt x="1552" y="3328"/>
                  </a:cubicBezTo>
                  <a:cubicBezTo>
                    <a:pt x="1483" y="3363"/>
                    <a:pt x="1410" y="3380"/>
                    <a:pt x="1338" y="3380"/>
                  </a:cubicBezTo>
                  <a:cubicBezTo>
                    <a:pt x="1235" y="3380"/>
                    <a:pt x="1133" y="3345"/>
                    <a:pt x="1046" y="3275"/>
                  </a:cubicBezTo>
                  <a:cubicBezTo>
                    <a:pt x="922" y="3176"/>
                    <a:pt x="856" y="3018"/>
                    <a:pt x="873" y="2860"/>
                  </a:cubicBezTo>
                  <a:cubicBezTo>
                    <a:pt x="894" y="2671"/>
                    <a:pt x="1016" y="2523"/>
                    <a:pt x="1195" y="2465"/>
                  </a:cubicBezTo>
                  <a:lnTo>
                    <a:pt x="1378" y="2405"/>
                  </a:lnTo>
                  <a:close/>
                  <a:moveTo>
                    <a:pt x="2084" y="4527"/>
                  </a:moveTo>
                  <a:cubicBezTo>
                    <a:pt x="2191" y="4527"/>
                    <a:pt x="2297" y="4568"/>
                    <a:pt x="2379" y="4649"/>
                  </a:cubicBezTo>
                  <a:lnTo>
                    <a:pt x="2544" y="4815"/>
                  </a:lnTo>
                  <a:lnTo>
                    <a:pt x="2379" y="4981"/>
                  </a:lnTo>
                  <a:cubicBezTo>
                    <a:pt x="2297" y="5062"/>
                    <a:pt x="2191" y="5102"/>
                    <a:pt x="2084" y="5102"/>
                  </a:cubicBezTo>
                  <a:cubicBezTo>
                    <a:pt x="1977" y="5102"/>
                    <a:pt x="1871" y="5062"/>
                    <a:pt x="1789" y="4981"/>
                  </a:cubicBezTo>
                  <a:lnTo>
                    <a:pt x="1623" y="4815"/>
                  </a:lnTo>
                  <a:lnTo>
                    <a:pt x="1789" y="4649"/>
                  </a:lnTo>
                  <a:cubicBezTo>
                    <a:pt x="1871" y="4568"/>
                    <a:pt x="1977" y="4527"/>
                    <a:pt x="2084" y="4527"/>
                  </a:cubicBezTo>
                  <a:close/>
                  <a:moveTo>
                    <a:pt x="1997" y="0"/>
                  </a:moveTo>
                  <a:cubicBezTo>
                    <a:pt x="1672" y="0"/>
                    <a:pt x="1378" y="181"/>
                    <a:pt x="1229" y="471"/>
                  </a:cubicBezTo>
                  <a:cubicBezTo>
                    <a:pt x="1175" y="579"/>
                    <a:pt x="1144" y="693"/>
                    <a:pt x="1137" y="809"/>
                  </a:cubicBezTo>
                  <a:cubicBezTo>
                    <a:pt x="1068" y="791"/>
                    <a:pt x="996" y="782"/>
                    <a:pt x="923" y="782"/>
                  </a:cubicBezTo>
                  <a:cubicBezTo>
                    <a:pt x="878" y="782"/>
                    <a:pt x="832" y="786"/>
                    <a:pt x="786" y="793"/>
                  </a:cubicBezTo>
                  <a:cubicBezTo>
                    <a:pt x="465" y="844"/>
                    <a:pt x="202" y="1068"/>
                    <a:pt x="101" y="1378"/>
                  </a:cubicBezTo>
                  <a:cubicBezTo>
                    <a:pt x="1" y="1688"/>
                    <a:pt x="81" y="2024"/>
                    <a:pt x="311" y="2254"/>
                  </a:cubicBezTo>
                  <a:cubicBezTo>
                    <a:pt x="397" y="2340"/>
                    <a:pt x="497" y="2404"/>
                    <a:pt x="605" y="2447"/>
                  </a:cubicBezTo>
                  <a:cubicBezTo>
                    <a:pt x="543" y="2545"/>
                    <a:pt x="499" y="2656"/>
                    <a:pt x="481" y="2775"/>
                  </a:cubicBezTo>
                  <a:cubicBezTo>
                    <a:pt x="430" y="3098"/>
                    <a:pt x="561" y="3417"/>
                    <a:pt x="826" y="3608"/>
                  </a:cubicBezTo>
                  <a:cubicBezTo>
                    <a:pt x="976" y="3717"/>
                    <a:pt x="1154" y="3773"/>
                    <a:pt x="1332" y="3773"/>
                  </a:cubicBezTo>
                  <a:cubicBezTo>
                    <a:pt x="1466" y="3773"/>
                    <a:pt x="1599" y="3742"/>
                    <a:pt x="1724" y="3678"/>
                  </a:cubicBezTo>
                  <a:cubicBezTo>
                    <a:pt x="1748" y="3667"/>
                    <a:pt x="1770" y="3653"/>
                    <a:pt x="1793" y="3639"/>
                  </a:cubicBezTo>
                  <a:lnTo>
                    <a:pt x="1793" y="3639"/>
                  </a:lnTo>
                  <a:cubicBezTo>
                    <a:pt x="1696" y="4384"/>
                    <a:pt x="1058" y="4961"/>
                    <a:pt x="287" y="4961"/>
                  </a:cubicBezTo>
                  <a:cubicBezTo>
                    <a:pt x="178" y="4961"/>
                    <a:pt x="90" y="5049"/>
                    <a:pt x="90" y="5158"/>
                  </a:cubicBezTo>
                  <a:cubicBezTo>
                    <a:pt x="90" y="5267"/>
                    <a:pt x="178" y="5355"/>
                    <a:pt x="287" y="5355"/>
                  </a:cubicBezTo>
                  <a:cubicBezTo>
                    <a:pt x="663" y="5355"/>
                    <a:pt x="1014" y="5246"/>
                    <a:pt x="1310" y="5059"/>
                  </a:cubicBezTo>
                  <a:lnTo>
                    <a:pt x="1511" y="5259"/>
                  </a:lnTo>
                  <a:cubicBezTo>
                    <a:pt x="1668" y="5417"/>
                    <a:pt x="1876" y="5497"/>
                    <a:pt x="2084" y="5497"/>
                  </a:cubicBezTo>
                  <a:cubicBezTo>
                    <a:pt x="2291" y="5497"/>
                    <a:pt x="2499" y="5417"/>
                    <a:pt x="2658" y="5259"/>
                  </a:cubicBezTo>
                  <a:lnTo>
                    <a:pt x="2962" y="4954"/>
                  </a:lnTo>
                  <a:cubicBezTo>
                    <a:pt x="3039" y="4877"/>
                    <a:pt x="3039" y="4752"/>
                    <a:pt x="2962" y="4675"/>
                  </a:cubicBezTo>
                  <a:lnTo>
                    <a:pt x="2658" y="4371"/>
                  </a:lnTo>
                  <a:cubicBezTo>
                    <a:pt x="2499" y="4212"/>
                    <a:pt x="2291" y="4133"/>
                    <a:pt x="2083" y="4133"/>
                  </a:cubicBezTo>
                  <a:cubicBezTo>
                    <a:pt x="2079" y="4133"/>
                    <a:pt x="2075" y="4133"/>
                    <a:pt x="2071" y="4133"/>
                  </a:cubicBezTo>
                  <a:cubicBezTo>
                    <a:pt x="2133" y="3976"/>
                    <a:pt x="2174" y="3807"/>
                    <a:pt x="2191" y="3631"/>
                  </a:cubicBezTo>
                  <a:cubicBezTo>
                    <a:pt x="2217" y="3648"/>
                    <a:pt x="2244" y="3665"/>
                    <a:pt x="2271" y="3678"/>
                  </a:cubicBezTo>
                  <a:cubicBezTo>
                    <a:pt x="2396" y="3742"/>
                    <a:pt x="2530" y="3773"/>
                    <a:pt x="2664" y="3773"/>
                  </a:cubicBezTo>
                  <a:cubicBezTo>
                    <a:pt x="2842" y="3773"/>
                    <a:pt x="3019" y="3717"/>
                    <a:pt x="3170" y="3608"/>
                  </a:cubicBezTo>
                  <a:cubicBezTo>
                    <a:pt x="3434" y="3417"/>
                    <a:pt x="3565" y="3098"/>
                    <a:pt x="3515" y="2775"/>
                  </a:cubicBezTo>
                  <a:cubicBezTo>
                    <a:pt x="3496" y="2656"/>
                    <a:pt x="3453" y="2545"/>
                    <a:pt x="3391" y="2447"/>
                  </a:cubicBezTo>
                  <a:cubicBezTo>
                    <a:pt x="3498" y="2404"/>
                    <a:pt x="3599" y="2340"/>
                    <a:pt x="3684" y="2254"/>
                  </a:cubicBezTo>
                  <a:cubicBezTo>
                    <a:pt x="3914" y="2024"/>
                    <a:pt x="3995" y="1688"/>
                    <a:pt x="3894" y="1378"/>
                  </a:cubicBezTo>
                  <a:cubicBezTo>
                    <a:pt x="3793" y="1068"/>
                    <a:pt x="3531" y="844"/>
                    <a:pt x="3209" y="793"/>
                  </a:cubicBezTo>
                  <a:cubicBezTo>
                    <a:pt x="3163" y="786"/>
                    <a:pt x="3117" y="782"/>
                    <a:pt x="3072" y="782"/>
                  </a:cubicBezTo>
                  <a:cubicBezTo>
                    <a:pt x="2999" y="782"/>
                    <a:pt x="2928" y="791"/>
                    <a:pt x="2859" y="809"/>
                  </a:cubicBezTo>
                  <a:cubicBezTo>
                    <a:pt x="2851" y="693"/>
                    <a:pt x="2821" y="579"/>
                    <a:pt x="2766" y="471"/>
                  </a:cubicBezTo>
                  <a:cubicBezTo>
                    <a:pt x="2618" y="181"/>
                    <a:pt x="2324" y="0"/>
                    <a:pt x="1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00"/>
            <p:cNvSpPr/>
            <p:nvPr/>
          </p:nvSpPr>
          <p:spPr>
            <a:xfrm>
              <a:off x="4349563" y="2019155"/>
              <a:ext cx="53458" cy="336978"/>
            </a:xfrm>
            <a:custGeom>
              <a:avLst/>
              <a:gdLst/>
              <a:ahLst/>
              <a:cxnLst/>
              <a:rect l="l" t="t" r="r" b="b"/>
              <a:pathLst>
                <a:path w="1459" h="9197" extrusionOk="0">
                  <a:moveTo>
                    <a:pt x="727" y="393"/>
                  </a:moveTo>
                  <a:cubicBezTo>
                    <a:pt x="828" y="393"/>
                    <a:pt x="922" y="436"/>
                    <a:pt x="989" y="516"/>
                  </a:cubicBezTo>
                  <a:cubicBezTo>
                    <a:pt x="1039" y="578"/>
                    <a:pt x="1063" y="656"/>
                    <a:pt x="1063" y="736"/>
                  </a:cubicBezTo>
                  <a:lnTo>
                    <a:pt x="1063" y="7641"/>
                  </a:lnTo>
                  <a:cubicBezTo>
                    <a:pt x="1063" y="7889"/>
                    <a:pt x="1014" y="8131"/>
                    <a:pt x="915" y="8360"/>
                  </a:cubicBezTo>
                  <a:lnTo>
                    <a:pt x="729" y="8794"/>
                  </a:lnTo>
                  <a:lnTo>
                    <a:pt x="542" y="8360"/>
                  </a:lnTo>
                  <a:cubicBezTo>
                    <a:pt x="444" y="8131"/>
                    <a:pt x="394" y="7889"/>
                    <a:pt x="394" y="7641"/>
                  </a:cubicBezTo>
                  <a:lnTo>
                    <a:pt x="394" y="740"/>
                  </a:lnTo>
                  <a:cubicBezTo>
                    <a:pt x="394" y="554"/>
                    <a:pt x="540" y="399"/>
                    <a:pt x="720" y="393"/>
                  </a:cubicBezTo>
                  <a:cubicBezTo>
                    <a:pt x="722" y="393"/>
                    <a:pt x="725" y="393"/>
                    <a:pt x="727" y="393"/>
                  </a:cubicBezTo>
                  <a:close/>
                  <a:moveTo>
                    <a:pt x="728" y="0"/>
                  </a:moveTo>
                  <a:cubicBezTo>
                    <a:pt x="722" y="0"/>
                    <a:pt x="715" y="0"/>
                    <a:pt x="708" y="0"/>
                  </a:cubicBezTo>
                  <a:cubicBezTo>
                    <a:pt x="318" y="11"/>
                    <a:pt x="0" y="343"/>
                    <a:pt x="0" y="740"/>
                  </a:cubicBezTo>
                  <a:lnTo>
                    <a:pt x="0" y="7641"/>
                  </a:lnTo>
                  <a:cubicBezTo>
                    <a:pt x="0" y="7943"/>
                    <a:pt x="60" y="8237"/>
                    <a:pt x="180" y="8515"/>
                  </a:cubicBezTo>
                  <a:lnTo>
                    <a:pt x="372" y="8962"/>
                  </a:lnTo>
                  <a:cubicBezTo>
                    <a:pt x="433" y="9105"/>
                    <a:pt x="574" y="9196"/>
                    <a:pt x="728" y="9196"/>
                  </a:cubicBezTo>
                  <a:cubicBezTo>
                    <a:pt x="884" y="9196"/>
                    <a:pt x="1024" y="9105"/>
                    <a:pt x="1085" y="8962"/>
                  </a:cubicBezTo>
                  <a:lnTo>
                    <a:pt x="1278" y="8515"/>
                  </a:lnTo>
                  <a:cubicBezTo>
                    <a:pt x="1396" y="8239"/>
                    <a:pt x="1457" y="7942"/>
                    <a:pt x="1457" y="7641"/>
                  </a:cubicBezTo>
                  <a:lnTo>
                    <a:pt x="1457" y="728"/>
                  </a:lnTo>
                  <a:cubicBezTo>
                    <a:pt x="1458" y="530"/>
                    <a:pt x="1379" y="345"/>
                    <a:pt x="1237" y="206"/>
                  </a:cubicBezTo>
                  <a:cubicBezTo>
                    <a:pt x="1100" y="72"/>
                    <a:pt x="91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00"/>
            <p:cNvSpPr/>
            <p:nvPr/>
          </p:nvSpPr>
          <p:spPr>
            <a:xfrm>
              <a:off x="4171749" y="2029085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7" y="0"/>
                  </a:moveTo>
                  <a:cubicBezTo>
                    <a:pt x="89" y="0"/>
                    <a:pt x="1" y="89"/>
                    <a:pt x="1" y="197"/>
                  </a:cubicBezTo>
                  <a:cubicBezTo>
                    <a:pt x="1" y="306"/>
                    <a:pt x="89" y="394"/>
                    <a:pt x="197" y="394"/>
                  </a:cubicBezTo>
                  <a:cubicBezTo>
                    <a:pt x="306" y="394"/>
                    <a:pt x="395" y="306"/>
                    <a:pt x="395" y="197"/>
                  </a:cubicBezTo>
                  <a:cubicBezTo>
                    <a:pt x="395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627;p89">
            <a:extLst>
              <a:ext uri="{FF2B5EF4-FFF2-40B4-BE49-F238E27FC236}">
                <a16:creationId xmlns:a16="http://schemas.microsoft.com/office/drawing/2014/main" id="{4BB5E01C-111D-47E1-89FE-9C8974A1C87E}"/>
              </a:ext>
            </a:extLst>
          </p:cNvPr>
          <p:cNvGrpSpPr/>
          <p:nvPr/>
        </p:nvGrpSpPr>
        <p:grpSpPr>
          <a:xfrm>
            <a:off x="7071078" y="2066267"/>
            <a:ext cx="369514" cy="369514"/>
            <a:chOff x="3191015" y="2643071"/>
            <a:chExt cx="369514" cy="369514"/>
          </a:xfrm>
        </p:grpSpPr>
        <p:sp>
          <p:nvSpPr>
            <p:cNvPr id="34" name="Google Shape;628;p89">
              <a:extLst>
                <a:ext uri="{FF2B5EF4-FFF2-40B4-BE49-F238E27FC236}">
                  <a16:creationId xmlns:a16="http://schemas.microsoft.com/office/drawing/2014/main" id="{EF9F9180-2FD1-4F94-9609-5635C74A2761}"/>
                </a:ext>
              </a:extLst>
            </p:cNvPr>
            <p:cNvSpPr/>
            <p:nvPr/>
          </p:nvSpPr>
          <p:spPr>
            <a:xfrm>
              <a:off x="3279318" y="2731080"/>
              <a:ext cx="193386" cy="193459"/>
            </a:xfrm>
            <a:custGeom>
              <a:avLst/>
              <a:gdLst/>
              <a:ahLst/>
              <a:cxnLst/>
              <a:rect l="l" t="t" r="r" b="b"/>
              <a:pathLst>
                <a:path w="5278" h="5280" extrusionOk="0">
                  <a:moveTo>
                    <a:pt x="2830" y="404"/>
                  </a:moveTo>
                  <a:cubicBezTo>
                    <a:pt x="3095" y="427"/>
                    <a:pt x="3349" y="497"/>
                    <a:pt x="3580" y="605"/>
                  </a:cubicBezTo>
                  <a:lnTo>
                    <a:pt x="3538" y="678"/>
                  </a:lnTo>
                  <a:cubicBezTo>
                    <a:pt x="3527" y="696"/>
                    <a:pt x="3525" y="717"/>
                    <a:pt x="3530" y="736"/>
                  </a:cubicBezTo>
                  <a:cubicBezTo>
                    <a:pt x="3567" y="863"/>
                    <a:pt x="3655" y="917"/>
                    <a:pt x="3740" y="917"/>
                  </a:cubicBezTo>
                  <a:cubicBezTo>
                    <a:pt x="3809" y="917"/>
                    <a:pt x="3875" y="883"/>
                    <a:pt x="3912" y="820"/>
                  </a:cubicBezTo>
                  <a:lnTo>
                    <a:pt x="3920" y="803"/>
                  </a:lnTo>
                  <a:cubicBezTo>
                    <a:pt x="4133" y="953"/>
                    <a:pt x="4319" y="1139"/>
                    <a:pt x="4469" y="1352"/>
                  </a:cubicBezTo>
                  <a:lnTo>
                    <a:pt x="4398" y="1393"/>
                  </a:lnTo>
                  <a:cubicBezTo>
                    <a:pt x="4382" y="1403"/>
                    <a:pt x="4366" y="1423"/>
                    <a:pt x="4362" y="1439"/>
                  </a:cubicBezTo>
                  <a:cubicBezTo>
                    <a:pt x="4318" y="1619"/>
                    <a:pt x="4431" y="1729"/>
                    <a:pt x="4552" y="1729"/>
                  </a:cubicBezTo>
                  <a:cubicBezTo>
                    <a:pt x="4585" y="1729"/>
                    <a:pt x="4619" y="1721"/>
                    <a:pt x="4650" y="1703"/>
                  </a:cubicBezTo>
                  <a:lnTo>
                    <a:pt x="4666" y="1694"/>
                  </a:lnTo>
                  <a:cubicBezTo>
                    <a:pt x="4774" y="1925"/>
                    <a:pt x="4844" y="2178"/>
                    <a:pt x="4867" y="2443"/>
                  </a:cubicBezTo>
                  <a:lnTo>
                    <a:pt x="4784" y="2443"/>
                  </a:lnTo>
                  <a:cubicBezTo>
                    <a:pt x="4763" y="2443"/>
                    <a:pt x="4744" y="2452"/>
                    <a:pt x="4730" y="2466"/>
                  </a:cubicBezTo>
                  <a:cubicBezTo>
                    <a:pt x="4567" y="2636"/>
                    <a:pt x="4685" y="2837"/>
                    <a:pt x="4848" y="2837"/>
                  </a:cubicBezTo>
                  <a:lnTo>
                    <a:pt x="4867" y="2837"/>
                  </a:lnTo>
                  <a:cubicBezTo>
                    <a:pt x="4844" y="3103"/>
                    <a:pt x="4774" y="3355"/>
                    <a:pt x="4666" y="3587"/>
                  </a:cubicBezTo>
                  <a:lnTo>
                    <a:pt x="4594" y="3545"/>
                  </a:lnTo>
                  <a:cubicBezTo>
                    <a:pt x="4582" y="3539"/>
                    <a:pt x="4569" y="3535"/>
                    <a:pt x="4555" y="3535"/>
                  </a:cubicBezTo>
                  <a:cubicBezTo>
                    <a:pt x="4549" y="3535"/>
                    <a:pt x="4543" y="3536"/>
                    <a:pt x="4536" y="3538"/>
                  </a:cubicBezTo>
                  <a:cubicBezTo>
                    <a:pt x="4310" y="3604"/>
                    <a:pt x="4311" y="3837"/>
                    <a:pt x="4453" y="3919"/>
                  </a:cubicBezTo>
                  <a:lnTo>
                    <a:pt x="4469" y="3928"/>
                  </a:lnTo>
                  <a:cubicBezTo>
                    <a:pt x="4319" y="4141"/>
                    <a:pt x="4133" y="4328"/>
                    <a:pt x="3920" y="4477"/>
                  </a:cubicBezTo>
                  <a:lnTo>
                    <a:pt x="3879" y="4405"/>
                  </a:lnTo>
                  <a:cubicBezTo>
                    <a:pt x="3868" y="4388"/>
                    <a:pt x="3852" y="4375"/>
                    <a:pt x="3832" y="4370"/>
                  </a:cubicBezTo>
                  <a:cubicBezTo>
                    <a:pt x="3805" y="4363"/>
                    <a:pt x="3780" y="4360"/>
                    <a:pt x="3756" y="4360"/>
                  </a:cubicBezTo>
                  <a:cubicBezTo>
                    <a:pt x="3579" y="4360"/>
                    <a:pt x="3498" y="4533"/>
                    <a:pt x="3570" y="4659"/>
                  </a:cubicBezTo>
                  <a:lnTo>
                    <a:pt x="3580" y="4674"/>
                  </a:lnTo>
                  <a:cubicBezTo>
                    <a:pt x="3349" y="4784"/>
                    <a:pt x="3095" y="4853"/>
                    <a:pt x="2830" y="4877"/>
                  </a:cubicBezTo>
                  <a:lnTo>
                    <a:pt x="2830" y="4792"/>
                  </a:lnTo>
                  <a:cubicBezTo>
                    <a:pt x="2830" y="4772"/>
                    <a:pt x="2821" y="4752"/>
                    <a:pt x="2807" y="4738"/>
                  </a:cubicBezTo>
                  <a:cubicBezTo>
                    <a:pt x="2749" y="4683"/>
                    <a:pt x="2688" y="4660"/>
                    <a:pt x="2633" y="4660"/>
                  </a:cubicBezTo>
                  <a:cubicBezTo>
                    <a:pt x="2524" y="4660"/>
                    <a:pt x="2436" y="4748"/>
                    <a:pt x="2436" y="4857"/>
                  </a:cubicBezTo>
                  <a:lnTo>
                    <a:pt x="2436" y="4877"/>
                  </a:lnTo>
                  <a:cubicBezTo>
                    <a:pt x="2169" y="4854"/>
                    <a:pt x="1916" y="4785"/>
                    <a:pt x="1684" y="4676"/>
                  </a:cubicBezTo>
                  <a:lnTo>
                    <a:pt x="1727" y="4602"/>
                  </a:lnTo>
                  <a:cubicBezTo>
                    <a:pt x="1737" y="4585"/>
                    <a:pt x="1739" y="4563"/>
                    <a:pt x="1734" y="4544"/>
                  </a:cubicBezTo>
                  <a:cubicBezTo>
                    <a:pt x="1698" y="4418"/>
                    <a:pt x="1610" y="4362"/>
                    <a:pt x="1524" y="4362"/>
                  </a:cubicBezTo>
                  <a:cubicBezTo>
                    <a:pt x="1456" y="4362"/>
                    <a:pt x="1390" y="4398"/>
                    <a:pt x="1353" y="4461"/>
                  </a:cubicBezTo>
                  <a:lnTo>
                    <a:pt x="1343" y="4479"/>
                  </a:lnTo>
                  <a:cubicBezTo>
                    <a:pt x="1129" y="4329"/>
                    <a:pt x="943" y="4143"/>
                    <a:pt x="793" y="3930"/>
                  </a:cubicBezTo>
                  <a:lnTo>
                    <a:pt x="867" y="3887"/>
                  </a:lnTo>
                  <a:cubicBezTo>
                    <a:pt x="884" y="3876"/>
                    <a:pt x="897" y="3859"/>
                    <a:pt x="902" y="3839"/>
                  </a:cubicBezTo>
                  <a:cubicBezTo>
                    <a:pt x="947" y="3661"/>
                    <a:pt x="832" y="3552"/>
                    <a:pt x="712" y="3552"/>
                  </a:cubicBezTo>
                  <a:cubicBezTo>
                    <a:pt x="679" y="3552"/>
                    <a:pt x="645" y="3560"/>
                    <a:pt x="615" y="3578"/>
                  </a:cubicBezTo>
                  <a:lnTo>
                    <a:pt x="596" y="3588"/>
                  </a:lnTo>
                  <a:cubicBezTo>
                    <a:pt x="487" y="3356"/>
                    <a:pt x="417" y="3103"/>
                    <a:pt x="394" y="2837"/>
                  </a:cubicBezTo>
                  <a:lnTo>
                    <a:pt x="480" y="2837"/>
                  </a:lnTo>
                  <a:cubicBezTo>
                    <a:pt x="501" y="2837"/>
                    <a:pt x="520" y="2829"/>
                    <a:pt x="535" y="2814"/>
                  </a:cubicBezTo>
                  <a:cubicBezTo>
                    <a:pt x="698" y="2645"/>
                    <a:pt x="580" y="2443"/>
                    <a:pt x="416" y="2443"/>
                  </a:cubicBezTo>
                  <a:lnTo>
                    <a:pt x="394" y="2443"/>
                  </a:lnTo>
                  <a:cubicBezTo>
                    <a:pt x="417" y="2177"/>
                    <a:pt x="487" y="1924"/>
                    <a:pt x="596" y="1691"/>
                  </a:cubicBezTo>
                  <a:lnTo>
                    <a:pt x="615" y="1703"/>
                  </a:lnTo>
                  <a:cubicBezTo>
                    <a:pt x="645" y="1721"/>
                    <a:pt x="680" y="1729"/>
                    <a:pt x="712" y="1729"/>
                  </a:cubicBezTo>
                  <a:cubicBezTo>
                    <a:pt x="833" y="1729"/>
                    <a:pt x="947" y="1619"/>
                    <a:pt x="902" y="1439"/>
                  </a:cubicBezTo>
                  <a:cubicBezTo>
                    <a:pt x="898" y="1423"/>
                    <a:pt x="882" y="1403"/>
                    <a:pt x="868" y="1394"/>
                  </a:cubicBezTo>
                  <a:lnTo>
                    <a:pt x="793" y="1351"/>
                  </a:lnTo>
                  <a:cubicBezTo>
                    <a:pt x="943" y="1138"/>
                    <a:pt x="1129" y="951"/>
                    <a:pt x="1343" y="802"/>
                  </a:cubicBezTo>
                  <a:lnTo>
                    <a:pt x="1354" y="820"/>
                  </a:lnTo>
                  <a:cubicBezTo>
                    <a:pt x="1390" y="883"/>
                    <a:pt x="1456" y="917"/>
                    <a:pt x="1524" y="917"/>
                  </a:cubicBezTo>
                  <a:cubicBezTo>
                    <a:pt x="1610" y="917"/>
                    <a:pt x="1698" y="862"/>
                    <a:pt x="1734" y="736"/>
                  </a:cubicBezTo>
                  <a:cubicBezTo>
                    <a:pt x="1740" y="717"/>
                    <a:pt x="1737" y="696"/>
                    <a:pt x="1727" y="678"/>
                  </a:cubicBezTo>
                  <a:lnTo>
                    <a:pt x="1684" y="604"/>
                  </a:lnTo>
                  <a:cubicBezTo>
                    <a:pt x="1916" y="496"/>
                    <a:pt x="2169" y="427"/>
                    <a:pt x="2436" y="404"/>
                  </a:cubicBezTo>
                  <a:lnTo>
                    <a:pt x="2436" y="488"/>
                  </a:lnTo>
                  <a:cubicBezTo>
                    <a:pt x="2436" y="509"/>
                    <a:pt x="2443" y="528"/>
                    <a:pt x="2458" y="542"/>
                  </a:cubicBezTo>
                  <a:cubicBezTo>
                    <a:pt x="2515" y="597"/>
                    <a:pt x="2576" y="620"/>
                    <a:pt x="2632" y="620"/>
                  </a:cubicBezTo>
                  <a:cubicBezTo>
                    <a:pt x="2741" y="620"/>
                    <a:pt x="2830" y="532"/>
                    <a:pt x="2830" y="424"/>
                  </a:cubicBezTo>
                  <a:lnTo>
                    <a:pt x="2830" y="404"/>
                  </a:lnTo>
                  <a:close/>
                  <a:moveTo>
                    <a:pt x="2639" y="0"/>
                  </a:moveTo>
                  <a:cubicBezTo>
                    <a:pt x="1184" y="0"/>
                    <a:pt x="0" y="1185"/>
                    <a:pt x="0" y="2640"/>
                  </a:cubicBezTo>
                  <a:cubicBezTo>
                    <a:pt x="0" y="4096"/>
                    <a:pt x="1184" y="5279"/>
                    <a:pt x="2639" y="5279"/>
                  </a:cubicBezTo>
                  <a:cubicBezTo>
                    <a:pt x="4094" y="5279"/>
                    <a:pt x="5278" y="4096"/>
                    <a:pt x="5278" y="2640"/>
                  </a:cubicBezTo>
                  <a:cubicBezTo>
                    <a:pt x="5278" y="1185"/>
                    <a:pt x="4094" y="0"/>
                    <a:pt x="2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29;p89">
              <a:extLst>
                <a:ext uri="{FF2B5EF4-FFF2-40B4-BE49-F238E27FC236}">
                  <a16:creationId xmlns:a16="http://schemas.microsoft.com/office/drawing/2014/main" id="{3D879C25-5B74-4640-8623-47215F9F75AC}"/>
                </a:ext>
              </a:extLst>
            </p:cNvPr>
            <p:cNvSpPr/>
            <p:nvPr/>
          </p:nvSpPr>
          <p:spPr>
            <a:xfrm>
              <a:off x="3248210" y="2700009"/>
              <a:ext cx="255564" cy="255564"/>
            </a:xfrm>
            <a:custGeom>
              <a:avLst/>
              <a:gdLst/>
              <a:ahLst/>
              <a:cxnLst/>
              <a:rect l="l" t="t" r="r" b="b"/>
              <a:pathLst>
                <a:path w="6975" h="6975" extrusionOk="0">
                  <a:moveTo>
                    <a:pt x="3488" y="1"/>
                  </a:moveTo>
                  <a:cubicBezTo>
                    <a:pt x="1565" y="1"/>
                    <a:pt x="0" y="1566"/>
                    <a:pt x="0" y="3488"/>
                  </a:cubicBezTo>
                  <a:cubicBezTo>
                    <a:pt x="0" y="5411"/>
                    <a:pt x="1565" y="6975"/>
                    <a:pt x="3488" y="6975"/>
                  </a:cubicBezTo>
                  <a:cubicBezTo>
                    <a:pt x="5411" y="6975"/>
                    <a:pt x="6975" y="5411"/>
                    <a:pt x="6975" y="3488"/>
                  </a:cubicBezTo>
                  <a:cubicBezTo>
                    <a:pt x="6975" y="2886"/>
                    <a:pt x="6819" y="2293"/>
                    <a:pt x="6524" y="1772"/>
                  </a:cubicBezTo>
                  <a:cubicBezTo>
                    <a:pt x="6488" y="1708"/>
                    <a:pt x="6421" y="1672"/>
                    <a:pt x="6352" y="1672"/>
                  </a:cubicBezTo>
                  <a:cubicBezTo>
                    <a:pt x="6319" y="1672"/>
                    <a:pt x="6286" y="1680"/>
                    <a:pt x="6255" y="1697"/>
                  </a:cubicBezTo>
                  <a:cubicBezTo>
                    <a:pt x="6161" y="1751"/>
                    <a:pt x="6127" y="1870"/>
                    <a:pt x="6181" y="1966"/>
                  </a:cubicBezTo>
                  <a:cubicBezTo>
                    <a:pt x="6443" y="2427"/>
                    <a:pt x="6581" y="2953"/>
                    <a:pt x="6581" y="3488"/>
                  </a:cubicBezTo>
                  <a:cubicBezTo>
                    <a:pt x="6581" y="5194"/>
                    <a:pt x="5193" y="6581"/>
                    <a:pt x="3488" y="6581"/>
                  </a:cubicBezTo>
                  <a:cubicBezTo>
                    <a:pt x="1782" y="6581"/>
                    <a:pt x="394" y="5194"/>
                    <a:pt x="394" y="3488"/>
                  </a:cubicBezTo>
                  <a:cubicBezTo>
                    <a:pt x="394" y="1782"/>
                    <a:pt x="1782" y="395"/>
                    <a:pt x="3488" y="395"/>
                  </a:cubicBezTo>
                  <a:cubicBezTo>
                    <a:pt x="4023" y="395"/>
                    <a:pt x="4550" y="534"/>
                    <a:pt x="5014" y="797"/>
                  </a:cubicBezTo>
                  <a:cubicBezTo>
                    <a:pt x="5044" y="814"/>
                    <a:pt x="5077" y="822"/>
                    <a:pt x="5110" y="822"/>
                  </a:cubicBezTo>
                  <a:cubicBezTo>
                    <a:pt x="5179" y="822"/>
                    <a:pt x="5245" y="786"/>
                    <a:pt x="5281" y="722"/>
                  </a:cubicBezTo>
                  <a:cubicBezTo>
                    <a:pt x="5336" y="628"/>
                    <a:pt x="5302" y="508"/>
                    <a:pt x="5208" y="455"/>
                  </a:cubicBezTo>
                  <a:cubicBezTo>
                    <a:pt x="4686" y="158"/>
                    <a:pt x="4091" y="1"/>
                    <a:pt x="3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0;p89">
              <a:extLst>
                <a:ext uri="{FF2B5EF4-FFF2-40B4-BE49-F238E27FC236}">
                  <a16:creationId xmlns:a16="http://schemas.microsoft.com/office/drawing/2014/main" id="{ED192CD2-1B26-46B0-9BFE-089D5626855A}"/>
                </a:ext>
              </a:extLst>
            </p:cNvPr>
            <p:cNvSpPr/>
            <p:nvPr/>
          </p:nvSpPr>
          <p:spPr>
            <a:xfrm>
              <a:off x="3344207" y="2769479"/>
              <a:ext cx="38802" cy="65586"/>
            </a:xfrm>
            <a:custGeom>
              <a:avLst/>
              <a:gdLst/>
              <a:ahLst/>
              <a:cxnLst/>
              <a:rect l="l" t="t" r="r" b="b"/>
              <a:pathLst>
                <a:path w="1059" h="1790" extrusionOk="0">
                  <a:moveTo>
                    <a:pt x="861" y="1"/>
                  </a:moveTo>
                  <a:cubicBezTo>
                    <a:pt x="753" y="1"/>
                    <a:pt x="665" y="89"/>
                    <a:pt x="665" y="198"/>
                  </a:cubicBezTo>
                  <a:lnTo>
                    <a:pt x="665" y="1395"/>
                  </a:lnTo>
                  <a:lnTo>
                    <a:pt x="219" y="1395"/>
                  </a:lnTo>
                  <a:cubicBezTo>
                    <a:pt x="121" y="1395"/>
                    <a:pt x="33" y="1465"/>
                    <a:pt x="19" y="1562"/>
                  </a:cubicBezTo>
                  <a:cubicBezTo>
                    <a:pt x="1" y="1684"/>
                    <a:pt x="96" y="1789"/>
                    <a:pt x="213" y="1789"/>
                  </a:cubicBezTo>
                  <a:lnTo>
                    <a:pt x="861" y="1789"/>
                  </a:lnTo>
                  <a:cubicBezTo>
                    <a:pt x="970" y="1789"/>
                    <a:pt x="1059" y="1701"/>
                    <a:pt x="1059" y="1592"/>
                  </a:cubicBezTo>
                  <a:lnTo>
                    <a:pt x="1059" y="198"/>
                  </a:lnTo>
                  <a:cubicBezTo>
                    <a:pt x="1059" y="89"/>
                    <a:pt x="970" y="1"/>
                    <a:pt x="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1;p89">
              <a:extLst>
                <a:ext uri="{FF2B5EF4-FFF2-40B4-BE49-F238E27FC236}">
                  <a16:creationId xmlns:a16="http://schemas.microsoft.com/office/drawing/2014/main" id="{F694EBC5-498D-4727-B42E-DF7950291104}"/>
                </a:ext>
              </a:extLst>
            </p:cNvPr>
            <p:cNvSpPr/>
            <p:nvPr/>
          </p:nvSpPr>
          <p:spPr>
            <a:xfrm>
              <a:off x="3191015" y="2643071"/>
              <a:ext cx="369514" cy="369514"/>
            </a:xfrm>
            <a:custGeom>
              <a:avLst/>
              <a:gdLst/>
              <a:ahLst/>
              <a:cxnLst/>
              <a:rect l="l" t="t" r="r" b="b"/>
              <a:pathLst>
                <a:path w="10085" h="10085" extrusionOk="0">
                  <a:moveTo>
                    <a:pt x="5658" y="394"/>
                  </a:moveTo>
                  <a:lnTo>
                    <a:pt x="5892" y="1053"/>
                  </a:lnTo>
                  <a:cubicBezTo>
                    <a:pt x="5914" y="1115"/>
                    <a:pt x="5965" y="1162"/>
                    <a:pt x="6028" y="1178"/>
                  </a:cubicBezTo>
                  <a:cubicBezTo>
                    <a:pt x="6396" y="1271"/>
                    <a:pt x="6749" y="1417"/>
                    <a:pt x="7077" y="1613"/>
                  </a:cubicBezTo>
                  <a:cubicBezTo>
                    <a:pt x="7107" y="1630"/>
                    <a:pt x="7142" y="1639"/>
                    <a:pt x="7177" y="1639"/>
                  </a:cubicBezTo>
                  <a:cubicBezTo>
                    <a:pt x="7206" y="1639"/>
                    <a:pt x="7235" y="1633"/>
                    <a:pt x="7262" y="1621"/>
                  </a:cubicBezTo>
                  <a:lnTo>
                    <a:pt x="7893" y="1321"/>
                  </a:lnTo>
                  <a:lnTo>
                    <a:pt x="8764" y="2191"/>
                  </a:lnTo>
                  <a:lnTo>
                    <a:pt x="8464" y="2823"/>
                  </a:lnTo>
                  <a:cubicBezTo>
                    <a:pt x="8436" y="2882"/>
                    <a:pt x="8439" y="2952"/>
                    <a:pt x="8473" y="3008"/>
                  </a:cubicBezTo>
                  <a:cubicBezTo>
                    <a:pt x="8667" y="3335"/>
                    <a:pt x="8813" y="3688"/>
                    <a:pt x="8906" y="4056"/>
                  </a:cubicBezTo>
                  <a:cubicBezTo>
                    <a:pt x="8923" y="4119"/>
                    <a:pt x="8969" y="4170"/>
                    <a:pt x="9031" y="4192"/>
                  </a:cubicBezTo>
                  <a:lnTo>
                    <a:pt x="9691" y="4426"/>
                  </a:lnTo>
                  <a:lnTo>
                    <a:pt x="9691" y="5657"/>
                  </a:lnTo>
                  <a:lnTo>
                    <a:pt x="9031" y="5892"/>
                  </a:lnTo>
                  <a:cubicBezTo>
                    <a:pt x="8969" y="5914"/>
                    <a:pt x="8923" y="5965"/>
                    <a:pt x="8906" y="6029"/>
                  </a:cubicBezTo>
                  <a:cubicBezTo>
                    <a:pt x="8813" y="6397"/>
                    <a:pt x="8667" y="6749"/>
                    <a:pt x="8473" y="7076"/>
                  </a:cubicBezTo>
                  <a:cubicBezTo>
                    <a:pt x="8439" y="7133"/>
                    <a:pt x="8436" y="7202"/>
                    <a:pt x="8464" y="7261"/>
                  </a:cubicBezTo>
                  <a:lnTo>
                    <a:pt x="8764" y="7894"/>
                  </a:lnTo>
                  <a:lnTo>
                    <a:pt x="7893" y="8764"/>
                  </a:lnTo>
                  <a:lnTo>
                    <a:pt x="7262" y="8464"/>
                  </a:lnTo>
                  <a:cubicBezTo>
                    <a:pt x="7234" y="8451"/>
                    <a:pt x="7205" y="8445"/>
                    <a:pt x="7176" y="8445"/>
                  </a:cubicBezTo>
                  <a:cubicBezTo>
                    <a:pt x="7141" y="8445"/>
                    <a:pt x="7107" y="8454"/>
                    <a:pt x="7076" y="8472"/>
                  </a:cubicBezTo>
                  <a:cubicBezTo>
                    <a:pt x="6749" y="8667"/>
                    <a:pt x="6396" y="8813"/>
                    <a:pt x="6030" y="8906"/>
                  </a:cubicBezTo>
                  <a:cubicBezTo>
                    <a:pt x="5965" y="8923"/>
                    <a:pt x="5914" y="8969"/>
                    <a:pt x="5892" y="9031"/>
                  </a:cubicBezTo>
                  <a:lnTo>
                    <a:pt x="5658" y="9691"/>
                  </a:lnTo>
                  <a:lnTo>
                    <a:pt x="4427" y="9691"/>
                  </a:lnTo>
                  <a:lnTo>
                    <a:pt x="4193" y="9031"/>
                  </a:lnTo>
                  <a:cubicBezTo>
                    <a:pt x="4170" y="8969"/>
                    <a:pt x="4119" y="8923"/>
                    <a:pt x="4055" y="8906"/>
                  </a:cubicBezTo>
                  <a:cubicBezTo>
                    <a:pt x="3688" y="8813"/>
                    <a:pt x="3335" y="8667"/>
                    <a:pt x="3008" y="8472"/>
                  </a:cubicBezTo>
                  <a:cubicBezTo>
                    <a:pt x="2977" y="8454"/>
                    <a:pt x="2942" y="8445"/>
                    <a:pt x="2908" y="8445"/>
                  </a:cubicBezTo>
                  <a:cubicBezTo>
                    <a:pt x="2879" y="8445"/>
                    <a:pt x="2850" y="8451"/>
                    <a:pt x="2823" y="8464"/>
                  </a:cubicBezTo>
                  <a:lnTo>
                    <a:pt x="2192" y="8764"/>
                  </a:lnTo>
                  <a:lnTo>
                    <a:pt x="1321" y="7892"/>
                  </a:lnTo>
                  <a:lnTo>
                    <a:pt x="1620" y="7261"/>
                  </a:lnTo>
                  <a:cubicBezTo>
                    <a:pt x="1649" y="7201"/>
                    <a:pt x="1645" y="7132"/>
                    <a:pt x="1612" y="7076"/>
                  </a:cubicBezTo>
                  <a:cubicBezTo>
                    <a:pt x="1418" y="6749"/>
                    <a:pt x="1272" y="6396"/>
                    <a:pt x="1178" y="6029"/>
                  </a:cubicBezTo>
                  <a:cubicBezTo>
                    <a:pt x="1161" y="5965"/>
                    <a:pt x="1115" y="5914"/>
                    <a:pt x="1053" y="5892"/>
                  </a:cubicBezTo>
                  <a:lnTo>
                    <a:pt x="393" y="5657"/>
                  </a:lnTo>
                  <a:lnTo>
                    <a:pt x="393" y="4426"/>
                  </a:lnTo>
                  <a:lnTo>
                    <a:pt x="1053" y="4192"/>
                  </a:lnTo>
                  <a:cubicBezTo>
                    <a:pt x="1115" y="4170"/>
                    <a:pt x="1161" y="4119"/>
                    <a:pt x="1178" y="4056"/>
                  </a:cubicBezTo>
                  <a:cubicBezTo>
                    <a:pt x="1272" y="3688"/>
                    <a:pt x="1418" y="3335"/>
                    <a:pt x="1612" y="3008"/>
                  </a:cubicBezTo>
                  <a:cubicBezTo>
                    <a:pt x="1645" y="2952"/>
                    <a:pt x="1649" y="2882"/>
                    <a:pt x="1620" y="2823"/>
                  </a:cubicBezTo>
                  <a:lnTo>
                    <a:pt x="1320" y="2191"/>
                  </a:lnTo>
                  <a:lnTo>
                    <a:pt x="2191" y="1321"/>
                  </a:lnTo>
                  <a:lnTo>
                    <a:pt x="2823" y="1621"/>
                  </a:lnTo>
                  <a:cubicBezTo>
                    <a:pt x="2849" y="1633"/>
                    <a:pt x="2878" y="1639"/>
                    <a:pt x="2907" y="1639"/>
                  </a:cubicBezTo>
                  <a:cubicBezTo>
                    <a:pt x="2942" y="1639"/>
                    <a:pt x="2977" y="1630"/>
                    <a:pt x="3008" y="1613"/>
                  </a:cubicBezTo>
                  <a:cubicBezTo>
                    <a:pt x="3335" y="1417"/>
                    <a:pt x="3687" y="1271"/>
                    <a:pt x="4055" y="1178"/>
                  </a:cubicBezTo>
                  <a:cubicBezTo>
                    <a:pt x="4119" y="1162"/>
                    <a:pt x="4170" y="1115"/>
                    <a:pt x="4191" y="1053"/>
                  </a:cubicBezTo>
                  <a:lnTo>
                    <a:pt x="4427" y="394"/>
                  </a:lnTo>
                  <a:close/>
                  <a:moveTo>
                    <a:pt x="4288" y="0"/>
                  </a:moveTo>
                  <a:cubicBezTo>
                    <a:pt x="4204" y="0"/>
                    <a:pt x="4131" y="53"/>
                    <a:pt x="4102" y="131"/>
                  </a:cubicBezTo>
                  <a:lnTo>
                    <a:pt x="3856" y="824"/>
                  </a:lnTo>
                  <a:cubicBezTo>
                    <a:pt x="3522" y="917"/>
                    <a:pt x="3202" y="1051"/>
                    <a:pt x="2898" y="1221"/>
                  </a:cubicBezTo>
                  <a:lnTo>
                    <a:pt x="2235" y="905"/>
                  </a:lnTo>
                  <a:cubicBezTo>
                    <a:pt x="2208" y="892"/>
                    <a:pt x="2179" y="886"/>
                    <a:pt x="2151" y="886"/>
                  </a:cubicBezTo>
                  <a:cubicBezTo>
                    <a:pt x="2100" y="886"/>
                    <a:pt x="2049" y="906"/>
                    <a:pt x="2011" y="943"/>
                  </a:cubicBezTo>
                  <a:lnTo>
                    <a:pt x="944" y="2011"/>
                  </a:lnTo>
                  <a:cubicBezTo>
                    <a:pt x="885" y="2069"/>
                    <a:pt x="869" y="2160"/>
                    <a:pt x="905" y="2234"/>
                  </a:cubicBezTo>
                  <a:lnTo>
                    <a:pt x="1221" y="2898"/>
                  </a:lnTo>
                  <a:cubicBezTo>
                    <a:pt x="1051" y="3202"/>
                    <a:pt x="918" y="3522"/>
                    <a:pt x="824" y="3856"/>
                  </a:cubicBezTo>
                  <a:lnTo>
                    <a:pt x="131" y="4102"/>
                  </a:lnTo>
                  <a:cubicBezTo>
                    <a:pt x="53" y="4130"/>
                    <a:pt x="1" y="4205"/>
                    <a:pt x="1" y="4288"/>
                  </a:cubicBezTo>
                  <a:lnTo>
                    <a:pt x="1" y="5797"/>
                  </a:lnTo>
                  <a:cubicBezTo>
                    <a:pt x="1" y="5880"/>
                    <a:pt x="53" y="5955"/>
                    <a:pt x="131" y="5982"/>
                  </a:cubicBezTo>
                  <a:lnTo>
                    <a:pt x="824" y="6229"/>
                  </a:lnTo>
                  <a:cubicBezTo>
                    <a:pt x="918" y="6562"/>
                    <a:pt x="1051" y="6883"/>
                    <a:pt x="1221" y="7186"/>
                  </a:cubicBezTo>
                  <a:lnTo>
                    <a:pt x="905" y="7849"/>
                  </a:lnTo>
                  <a:cubicBezTo>
                    <a:pt x="869" y="7925"/>
                    <a:pt x="885" y="8014"/>
                    <a:pt x="944" y="8073"/>
                  </a:cubicBezTo>
                  <a:lnTo>
                    <a:pt x="2011" y="9140"/>
                  </a:lnTo>
                  <a:cubicBezTo>
                    <a:pt x="2049" y="9179"/>
                    <a:pt x="2099" y="9198"/>
                    <a:pt x="2150" y="9198"/>
                  </a:cubicBezTo>
                  <a:cubicBezTo>
                    <a:pt x="2179" y="9198"/>
                    <a:pt x="2208" y="9192"/>
                    <a:pt x="2235" y="9179"/>
                  </a:cubicBezTo>
                  <a:lnTo>
                    <a:pt x="2898" y="8864"/>
                  </a:lnTo>
                  <a:cubicBezTo>
                    <a:pt x="3202" y="9034"/>
                    <a:pt x="3522" y="9168"/>
                    <a:pt x="3856" y="9261"/>
                  </a:cubicBezTo>
                  <a:lnTo>
                    <a:pt x="4102" y="9953"/>
                  </a:lnTo>
                  <a:cubicBezTo>
                    <a:pt x="4131" y="10032"/>
                    <a:pt x="4204" y="10085"/>
                    <a:pt x="4288" y="10085"/>
                  </a:cubicBezTo>
                  <a:lnTo>
                    <a:pt x="5796" y="10085"/>
                  </a:lnTo>
                  <a:cubicBezTo>
                    <a:pt x="5880" y="10085"/>
                    <a:pt x="5955" y="10032"/>
                    <a:pt x="5982" y="9953"/>
                  </a:cubicBezTo>
                  <a:lnTo>
                    <a:pt x="6229" y="9261"/>
                  </a:lnTo>
                  <a:cubicBezTo>
                    <a:pt x="6562" y="9167"/>
                    <a:pt x="6883" y="9034"/>
                    <a:pt x="7186" y="8864"/>
                  </a:cubicBezTo>
                  <a:lnTo>
                    <a:pt x="7850" y="9179"/>
                  </a:lnTo>
                  <a:cubicBezTo>
                    <a:pt x="7877" y="9192"/>
                    <a:pt x="7906" y="9198"/>
                    <a:pt x="7935" y="9198"/>
                  </a:cubicBezTo>
                  <a:cubicBezTo>
                    <a:pt x="7986" y="9198"/>
                    <a:pt x="8036" y="9179"/>
                    <a:pt x="8073" y="9140"/>
                  </a:cubicBezTo>
                  <a:lnTo>
                    <a:pt x="9141" y="8073"/>
                  </a:lnTo>
                  <a:cubicBezTo>
                    <a:pt x="9199" y="8014"/>
                    <a:pt x="9215" y="7925"/>
                    <a:pt x="9179" y="7849"/>
                  </a:cubicBezTo>
                  <a:lnTo>
                    <a:pt x="8864" y="7186"/>
                  </a:lnTo>
                  <a:cubicBezTo>
                    <a:pt x="9035" y="6883"/>
                    <a:pt x="9168" y="6562"/>
                    <a:pt x="9260" y="6229"/>
                  </a:cubicBezTo>
                  <a:lnTo>
                    <a:pt x="9954" y="5982"/>
                  </a:lnTo>
                  <a:cubicBezTo>
                    <a:pt x="10032" y="5955"/>
                    <a:pt x="10085" y="5880"/>
                    <a:pt x="10085" y="5797"/>
                  </a:cubicBezTo>
                  <a:lnTo>
                    <a:pt x="10085" y="4288"/>
                  </a:lnTo>
                  <a:cubicBezTo>
                    <a:pt x="10085" y="4205"/>
                    <a:pt x="10032" y="4130"/>
                    <a:pt x="9954" y="4102"/>
                  </a:cubicBezTo>
                  <a:lnTo>
                    <a:pt x="9261" y="3856"/>
                  </a:lnTo>
                  <a:cubicBezTo>
                    <a:pt x="9168" y="3522"/>
                    <a:pt x="9035" y="3202"/>
                    <a:pt x="8864" y="2898"/>
                  </a:cubicBezTo>
                  <a:lnTo>
                    <a:pt x="9179" y="2234"/>
                  </a:lnTo>
                  <a:cubicBezTo>
                    <a:pt x="9215" y="2160"/>
                    <a:pt x="9200" y="2069"/>
                    <a:pt x="9142" y="2011"/>
                  </a:cubicBezTo>
                  <a:lnTo>
                    <a:pt x="8073" y="943"/>
                  </a:lnTo>
                  <a:cubicBezTo>
                    <a:pt x="8036" y="906"/>
                    <a:pt x="7985" y="886"/>
                    <a:pt x="7934" y="886"/>
                  </a:cubicBezTo>
                  <a:cubicBezTo>
                    <a:pt x="7906" y="886"/>
                    <a:pt x="7877" y="892"/>
                    <a:pt x="7850" y="905"/>
                  </a:cubicBezTo>
                  <a:lnTo>
                    <a:pt x="7186" y="1221"/>
                  </a:lnTo>
                  <a:cubicBezTo>
                    <a:pt x="6883" y="1051"/>
                    <a:pt x="6562" y="917"/>
                    <a:pt x="6229" y="824"/>
                  </a:cubicBezTo>
                  <a:lnTo>
                    <a:pt x="5982" y="131"/>
                  </a:lnTo>
                  <a:cubicBezTo>
                    <a:pt x="5955" y="53"/>
                    <a:pt x="5880" y="0"/>
                    <a:pt x="5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2;p89">
              <a:extLst>
                <a:ext uri="{FF2B5EF4-FFF2-40B4-BE49-F238E27FC236}">
                  <a16:creationId xmlns:a16="http://schemas.microsoft.com/office/drawing/2014/main" id="{F707515D-CB12-4EBD-A2EC-23268D66DBB2}"/>
                </a:ext>
              </a:extLst>
            </p:cNvPr>
            <p:cNvSpPr/>
            <p:nvPr/>
          </p:nvSpPr>
          <p:spPr>
            <a:xfrm>
              <a:off x="3454017" y="2735440"/>
              <a:ext cx="14473" cy="14436"/>
            </a:xfrm>
            <a:custGeom>
              <a:avLst/>
              <a:gdLst/>
              <a:ahLst/>
              <a:cxnLst/>
              <a:rect l="l" t="t" r="r" b="b"/>
              <a:pathLst>
                <a:path w="395" h="394" extrusionOk="0">
                  <a:moveTo>
                    <a:pt x="198" y="0"/>
                  </a:moveTo>
                  <a:cubicBezTo>
                    <a:pt x="89" y="0"/>
                    <a:pt x="1" y="88"/>
                    <a:pt x="1" y="197"/>
                  </a:cubicBezTo>
                  <a:cubicBezTo>
                    <a:pt x="1" y="306"/>
                    <a:pt x="89" y="394"/>
                    <a:pt x="198" y="394"/>
                  </a:cubicBezTo>
                  <a:cubicBezTo>
                    <a:pt x="306" y="394"/>
                    <a:pt x="394" y="306"/>
                    <a:pt x="394" y="197"/>
                  </a:cubicBezTo>
                  <a:cubicBezTo>
                    <a:pt x="394" y="88"/>
                    <a:pt x="306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138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0"/>
          <p:cNvSpPr/>
          <p:nvPr/>
        </p:nvSpPr>
        <p:spPr>
          <a:xfrm>
            <a:off x="6087600" y="1663750"/>
            <a:ext cx="2336400" cy="241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00"/>
          <p:cNvSpPr/>
          <p:nvPr/>
        </p:nvSpPr>
        <p:spPr>
          <a:xfrm>
            <a:off x="3403800" y="1663750"/>
            <a:ext cx="2336400" cy="241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00"/>
          <p:cNvSpPr/>
          <p:nvPr/>
        </p:nvSpPr>
        <p:spPr>
          <a:xfrm>
            <a:off x="720000" y="1663750"/>
            <a:ext cx="2336400" cy="241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0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Deployment Solutions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64" name="Google Shape;964;p100"/>
          <p:cNvSpPr txBox="1">
            <a:spLocks noGrp="1"/>
          </p:cNvSpPr>
          <p:nvPr>
            <p:ph type="title" idx="2"/>
          </p:nvPr>
        </p:nvSpPr>
        <p:spPr>
          <a:xfrm>
            <a:off x="720000" y="2649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966" name="Google Shape;966;p100"/>
          <p:cNvSpPr txBox="1">
            <a:spLocks noGrp="1"/>
          </p:cNvSpPr>
          <p:nvPr>
            <p:ph type="title" idx="3"/>
          </p:nvPr>
        </p:nvSpPr>
        <p:spPr>
          <a:xfrm>
            <a:off x="3403788" y="26490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Framework</a:t>
            </a:r>
            <a:endParaRPr/>
          </a:p>
        </p:txBody>
      </p:sp>
      <p:sp>
        <p:nvSpPr>
          <p:cNvPr id="968" name="Google Shape;968;p100"/>
          <p:cNvSpPr txBox="1">
            <a:spLocks noGrp="1"/>
          </p:cNvSpPr>
          <p:nvPr>
            <p:ph type="title" idx="5"/>
          </p:nvPr>
        </p:nvSpPr>
        <p:spPr>
          <a:xfrm>
            <a:off x="6087600" y="2649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</a:t>
            </a:r>
            <a:endParaRPr/>
          </a:p>
        </p:txBody>
      </p:sp>
      <p:sp>
        <p:nvSpPr>
          <p:cNvPr id="970" name="Google Shape;970;p100"/>
          <p:cNvSpPr/>
          <p:nvPr/>
        </p:nvSpPr>
        <p:spPr>
          <a:xfrm>
            <a:off x="1523850" y="1878225"/>
            <a:ext cx="728700" cy="728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00"/>
          <p:cNvSpPr/>
          <p:nvPr/>
        </p:nvSpPr>
        <p:spPr>
          <a:xfrm>
            <a:off x="4207650" y="1878225"/>
            <a:ext cx="728700" cy="728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00"/>
          <p:cNvSpPr/>
          <p:nvPr/>
        </p:nvSpPr>
        <p:spPr>
          <a:xfrm>
            <a:off x="6891450" y="1878225"/>
            <a:ext cx="728700" cy="7287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6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00"/>
          <p:cNvGrpSpPr/>
          <p:nvPr/>
        </p:nvGrpSpPr>
        <p:grpSpPr>
          <a:xfrm>
            <a:off x="4387184" y="2057765"/>
            <a:ext cx="369624" cy="369624"/>
            <a:chOff x="4033397" y="2582715"/>
            <a:chExt cx="369624" cy="369624"/>
          </a:xfrm>
        </p:grpSpPr>
        <p:sp>
          <p:nvSpPr>
            <p:cNvPr id="974" name="Google Shape;974;p100"/>
            <p:cNvSpPr/>
            <p:nvPr/>
          </p:nvSpPr>
          <p:spPr>
            <a:xfrm>
              <a:off x="4103782" y="2729898"/>
              <a:ext cx="228121" cy="222441"/>
            </a:xfrm>
            <a:custGeom>
              <a:avLst/>
              <a:gdLst/>
              <a:ahLst/>
              <a:cxnLst/>
              <a:rect l="l" t="t" r="r" b="b"/>
              <a:pathLst>
                <a:path w="6226" h="6071" extrusionOk="0">
                  <a:moveTo>
                    <a:pt x="1420" y="395"/>
                  </a:moveTo>
                  <a:lnTo>
                    <a:pt x="1420" y="1420"/>
                  </a:lnTo>
                  <a:lnTo>
                    <a:pt x="396" y="1420"/>
                  </a:lnTo>
                  <a:lnTo>
                    <a:pt x="396" y="395"/>
                  </a:lnTo>
                  <a:close/>
                  <a:moveTo>
                    <a:pt x="5831" y="395"/>
                  </a:moveTo>
                  <a:lnTo>
                    <a:pt x="5831" y="1420"/>
                  </a:lnTo>
                  <a:lnTo>
                    <a:pt x="4807" y="1420"/>
                  </a:lnTo>
                  <a:lnTo>
                    <a:pt x="4807" y="395"/>
                  </a:lnTo>
                  <a:close/>
                  <a:moveTo>
                    <a:pt x="15" y="1"/>
                  </a:moveTo>
                  <a:cubicBezTo>
                    <a:pt x="7" y="1"/>
                    <a:pt x="1" y="7"/>
                    <a:pt x="1" y="15"/>
                  </a:cubicBezTo>
                  <a:lnTo>
                    <a:pt x="1" y="4498"/>
                  </a:lnTo>
                  <a:cubicBezTo>
                    <a:pt x="1" y="4554"/>
                    <a:pt x="24" y="4608"/>
                    <a:pt x="64" y="4647"/>
                  </a:cubicBezTo>
                  <a:cubicBezTo>
                    <a:pt x="1051" y="5606"/>
                    <a:pt x="2117" y="6070"/>
                    <a:pt x="3114" y="6070"/>
                  </a:cubicBezTo>
                  <a:cubicBezTo>
                    <a:pt x="3568" y="6070"/>
                    <a:pt x="4008" y="5974"/>
                    <a:pt x="4420" y="5783"/>
                  </a:cubicBezTo>
                  <a:cubicBezTo>
                    <a:pt x="4423" y="5781"/>
                    <a:pt x="4425" y="5779"/>
                    <a:pt x="4427" y="5776"/>
                  </a:cubicBezTo>
                  <a:cubicBezTo>
                    <a:pt x="4516" y="5580"/>
                    <a:pt x="4393" y="5442"/>
                    <a:pt x="4258" y="5442"/>
                  </a:cubicBezTo>
                  <a:cubicBezTo>
                    <a:pt x="4232" y="5442"/>
                    <a:pt x="4206" y="5447"/>
                    <a:pt x="4181" y="5457"/>
                  </a:cubicBezTo>
                  <a:cubicBezTo>
                    <a:pt x="3843" y="5602"/>
                    <a:pt x="3484" y="5676"/>
                    <a:pt x="3113" y="5676"/>
                  </a:cubicBezTo>
                  <a:cubicBezTo>
                    <a:pt x="2244" y="5676"/>
                    <a:pt x="1313" y="5272"/>
                    <a:pt x="449" y="4436"/>
                  </a:cubicBezTo>
                  <a:cubicBezTo>
                    <a:pt x="415" y="4403"/>
                    <a:pt x="395" y="4357"/>
                    <a:pt x="395" y="4308"/>
                  </a:cubicBezTo>
                  <a:lnTo>
                    <a:pt x="395" y="1814"/>
                  </a:lnTo>
                  <a:lnTo>
                    <a:pt x="1420" y="1814"/>
                  </a:lnTo>
                  <a:lnTo>
                    <a:pt x="1420" y="2938"/>
                  </a:lnTo>
                  <a:cubicBezTo>
                    <a:pt x="1420" y="3851"/>
                    <a:pt x="2136" y="4618"/>
                    <a:pt x="3051" y="4651"/>
                  </a:cubicBezTo>
                  <a:cubicBezTo>
                    <a:pt x="3072" y="4652"/>
                    <a:pt x="3093" y="4652"/>
                    <a:pt x="3113" y="4652"/>
                  </a:cubicBezTo>
                  <a:cubicBezTo>
                    <a:pt x="4047" y="4652"/>
                    <a:pt x="4807" y="3893"/>
                    <a:pt x="4807" y="2959"/>
                  </a:cubicBezTo>
                  <a:lnTo>
                    <a:pt x="4807" y="1814"/>
                  </a:lnTo>
                  <a:lnTo>
                    <a:pt x="5831" y="1814"/>
                  </a:lnTo>
                  <a:lnTo>
                    <a:pt x="5831" y="2959"/>
                  </a:lnTo>
                  <a:cubicBezTo>
                    <a:pt x="5831" y="3468"/>
                    <a:pt x="5690" y="3965"/>
                    <a:pt x="5420" y="4396"/>
                  </a:cubicBezTo>
                  <a:cubicBezTo>
                    <a:pt x="5362" y="4488"/>
                    <a:pt x="5390" y="4609"/>
                    <a:pt x="5483" y="4667"/>
                  </a:cubicBezTo>
                  <a:cubicBezTo>
                    <a:pt x="5515" y="4687"/>
                    <a:pt x="5551" y="4697"/>
                    <a:pt x="5587" y="4697"/>
                  </a:cubicBezTo>
                  <a:cubicBezTo>
                    <a:pt x="5652" y="4697"/>
                    <a:pt x="5716" y="4664"/>
                    <a:pt x="5754" y="4605"/>
                  </a:cubicBezTo>
                  <a:cubicBezTo>
                    <a:pt x="6062" y="4111"/>
                    <a:pt x="6225" y="3542"/>
                    <a:pt x="6225" y="2959"/>
                  </a:cubicBezTo>
                  <a:lnTo>
                    <a:pt x="6225" y="198"/>
                  </a:lnTo>
                  <a:cubicBezTo>
                    <a:pt x="6225" y="89"/>
                    <a:pt x="6137" y="1"/>
                    <a:pt x="6029" y="1"/>
                  </a:cubicBezTo>
                  <a:lnTo>
                    <a:pt x="4610" y="1"/>
                  </a:lnTo>
                  <a:cubicBezTo>
                    <a:pt x="4502" y="1"/>
                    <a:pt x="4413" y="89"/>
                    <a:pt x="4413" y="198"/>
                  </a:cubicBezTo>
                  <a:lnTo>
                    <a:pt x="4413" y="2939"/>
                  </a:lnTo>
                  <a:cubicBezTo>
                    <a:pt x="4413" y="3636"/>
                    <a:pt x="3872" y="4224"/>
                    <a:pt x="3176" y="4257"/>
                  </a:cubicBezTo>
                  <a:cubicBezTo>
                    <a:pt x="3155" y="4258"/>
                    <a:pt x="3135" y="4258"/>
                    <a:pt x="3114" y="4258"/>
                  </a:cubicBezTo>
                  <a:cubicBezTo>
                    <a:pt x="2397" y="4258"/>
                    <a:pt x="1814" y="3676"/>
                    <a:pt x="1814" y="2959"/>
                  </a:cubicBezTo>
                  <a:lnTo>
                    <a:pt x="1814" y="198"/>
                  </a:lnTo>
                  <a:cubicBezTo>
                    <a:pt x="1814" y="89"/>
                    <a:pt x="1726" y="1"/>
                    <a:pt x="1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00"/>
            <p:cNvSpPr/>
            <p:nvPr/>
          </p:nvSpPr>
          <p:spPr>
            <a:xfrm>
              <a:off x="4161857" y="2582715"/>
              <a:ext cx="112008" cy="115489"/>
            </a:xfrm>
            <a:custGeom>
              <a:avLst/>
              <a:gdLst/>
              <a:ahLst/>
              <a:cxnLst/>
              <a:rect l="l" t="t" r="r" b="b"/>
              <a:pathLst>
                <a:path w="3057" h="3152" extrusionOk="0">
                  <a:moveTo>
                    <a:pt x="1527" y="394"/>
                  </a:moveTo>
                  <a:cubicBezTo>
                    <a:pt x="1541" y="394"/>
                    <a:pt x="1555" y="395"/>
                    <a:pt x="1569" y="396"/>
                  </a:cubicBezTo>
                  <a:cubicBezTo>
                    <a:pt x="1794" y="416"/>
                    <a:pt x="1962" y="612"/>
                    <a:pt x="1962" y="838"/>
                  </a:cubicBezTo>
                  <a:lnTo>
                    <a:pt x="1962" y="1133"/>
                  </a:lnTo>
                  <a:cubicBezTo>
                    <a:pt x="1962" y="1359"/>
                    <a:pt x="1794" y="1554"/>
                    <a:pt x="1569" y="1574"/>
                  </a:cubicBezTo>
                  <a:cubicBezTo>
                    <a:pt x="1555" y="1575"/>
                    <a:pt x="1541" y="1576"/>
                    <a:pt x="1527" y="1576"/>
                  </a:cubicBezTo>
                  <a:cubicBezTo>
                    <a:pt x="1289" y="1576"/>
                    <a:pt x="1095" y="1382"/>
                    <a:pt x="1095" y="1143"/>
                  </a:cubicBezTo>
                  <a:lnTo>
                    <a:pt x="1095" y="827"/>
                  </a:lnTo>
                  <a:cubicBezTo>
                    <a:pt x="1095" y="589"/>
                    <a:pt x="1289" y="394"/>
                    <a:pt x="1527" y="394"/>
                  </a:cubicBezTo>
                  <a:close/>
                  <a:moveTo>
                    <a:pt x="1684" y="1970"/>
                  </a:moveTo>
                  <a:cubicBezTo>
                    <a:pt x="2158" y="1970"/>
                    <a:pt x="2556" y="2309"/>
                    <a:pt x="2648" y="2758"/>
                  </a:cubicBezTo>
                  <a:lnTo>
                    <a:pt x="422" y="2758"/>
                  </a:lnTo>
                  <a:cubicBezTo>
                    <a:pt x="513" y="2309"/>
                    <a:pt x="912" y="1970"/>
                    <a:pt x="1387" y="1970"/>
                  </a:cubicBezTo>
                  <a:close/>
                  <a:moveTo>
                    <a:pt x="1528" y="0"/>
                  </a:moveTo>
                  <a:cubicBezTo>
                    <a:pt x="1072" y="0"/>
                    <a:pt x="701" y="372"/>
                    <a:pt x="701" y="827"/>
                  </a:cubicBezTo>
                  <a:lnTo>
                    <a:pt x="701" y="1142"/>
                  </a:lnTo>
                  <a:cubicBezTo>
                    <a:pt x="701" y="1341"/>
                    <a:pt x="772" y="1523"/>
                    <a:pt x="888" y="1666"/>
                  </a:cubicBezTo>
                  <a:cubicBezTo>
                    <a:pt x="370" y="1865"/>
                    <a:pt x="1" y="2368"/>
                    <a:pt x="2" y="2956"/>
                  </a:cubicBezTo>
                  <a:cubicBezTo>
                    <a:pt x="2" y="3064"/>
                    <a:pt x="90" y="3151"/>
                    <a:pt x="198" y="3151"/>
                  </a:cubicBezTo>
                  <a:lnTo>
                    <a:pt x="2858" y="3151"/>
                  </a:lnTo>
                  <a:cubicBezTo>
                    <a:pt x="2966" y="3151"/>
                    <a:pt x="3055" y="3064"/>
                    <a:pt x="3055" y="2956"/>
                  </a:cubicBezTo>
                  <a:cubicBezTo>
                    <a:pt x="3056" y="2369"/>
                    <a:pt x="2687" y="1866"/>
                    <a:pt x="2168" y="1666"/>
                  </a:cubicBezTo>
                  <a:cubicBezTo>
                    <a:pt x="2285" y="1523"/>
                    <a:pt x="2356" y="1342"/>
                    <a:pt x="2356" y="1142"/>
                  </a:cubicBezTo>
                  <a:lnTo>
                    <a:pt x="2356" y="841"/>
                  </a:lnTo>
                  <a:cubicBezTo>
                    <a:pt x="2356" y="410"/>
                    <a:pt x="2005" y="25"/>
                    <a:pt x="1574" y="1"/>
                  </a:cubicBezTo>
                  <a:cubicBezTo>
                    <a:pt x="1559" y="1"/>
                    <a:pt x="1543" y="0"/>
                    <a:pt x="15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00"/>
            <p:cNvSpPr/>
            <p:nvPr/>
          </p:nvSpPr>
          <p:spPr>
            <a:xfrm>
              <a:off x="4033397" y="2582715"/>
              <a:ext cx="111972" cy="115489"/>
            </a:xfrm>
            <a:custGeom>
              <a:avLst/>
              <a:gdLst/>
              <a:ahLst/>
              <a:cxnLst/>
              <a:rect l="l" t="t" r="r" b="b"/>
              <a:pathLst>
                <a:path w="3056" h="3152" extrusionOk="0">
                  <a:moveTo>
                    <a:pt x="1527" y="394"/>
                  </a:moveTo>
                  <a:cubicBezTo>
                    <a:pt x="1541" y="394"/>
                    <a:pt x="1555" y="395"/>
                    <a:pt x="1569" y="396"/>
                  </a:cubicBezTo>
                  <a:cubicBezTo>
                    <a:pt x="1794" y="416"/>
                    <a:pt x="1962" y="612"/>
                    <a:pt x="1962" y="838"/>
                  </a:cubicBezTo>
                  <a:lnTo>
                    <a:pt x="1962" y="1133"/>
                  </a:lnTo>
                  <a:cubicBezTo>
                    <a:pt x="1962" y="1359"/>
                    <a:pt x="1794" y="1554"/>
                    <a:pt x="1569" y="1574"/>
                  </a:cubicBezTo>
                  <a:cubicBezTo>
                    <a:pt x="1555" y="1575"/>
                    <a:pt x="1541" y="1576"/>
                    <a:pt x="1527" y="1576"/>
                  </a:cubicBezTo>
                  <a:cubicBezTo>
                    <a:pt x="1289" y="1576"/>
                    <a:pt x="1095" y="1382"/>
                    <a:pt x="1095" y="1143"/>
                  </a:cubicBezTo>
                  <a:lnTo>
                    <a:pt x="1095" y="827"/>
                  </a:lnTo>
                  <a:cubicBezTo>
                    <a:pt x="1095" y="589"/>
                    <a:pt x="1289" y="394"/>
                    <a:pt x="1527" y="394"/>
                  </a:cubicBezTo>
                  <a:close/>
                  <a:moveTo>
                    <a:pt x="1673" y="1970"/>
                  </a:moveTo>
                  <a:cubicBezTo>
                    <a:pt x="2149" y="1970"/>
                    <a:pt x="2547" y="2309"/>
                    <a:pt x="2638" y="2758"/>
                  </a:cubicBezTo>
                  <a:lnTo>
                    <a:pt x="413" y="2758"/>
                  </a:lnTo>
                  <a:cubicBezTo>
                    <a:pt x="504" y="2309"/>
                    <a:pt x="902" y="1970"/>
                    <a:pt x="1378" y="1970"/>
                  </a:cubicBezTo>
                  <a:close/>
                  <a:moveTo>
                    <a:pt x="1528" y="0"/>
                  </a:moveTo>
                  <a:cubicBezTo>
                    <a:pt x="1072" y="0"/>
                    <a:pt x="701" y="372"/>
                    <a:pt x="701" y="827"/>
                  </a:cubicBezTo>
                  <a:lnTo>
                    <a:pt x="701" y="1142"/>
                  </a:lnTo>
                  <a:cubicBezTo>
                    <a:pt x="701" y="1342"/>
                    <a:pt x="772" y="1523"/>
                    <a:pt x="889" y="1666"/>
                  </a:cubicBezTo>
                  <a:cubicBezTo>
                    <a:pt x="371" y="1866"/>
                    <a:pt x="1" y="2368"/>
                    <a:pt x="2" y="2956"/>
                  </a:cubicBezTo>
                  <a:cubicBezTo>
                    <a:pt x="2" y="3064"/>
                    <a:pt x="90" y="3151"/>
                    <a:pt x="198" y="3151"/>
                  </a:cubicBezTo>
                  <a:lnTo>
                    <a:pt x="2858" y="3151"/>
                  </a:lnTo>
                  <a:cubicBezTo>
                    <a:pt x="2967" y="3151"/>
                    <a:pt x="3055" y="3063"/>
                    <a:pt x="3055" y="2955"/>
                  </a:cubicBezTo>
                  <a:cubicBezTo>
                    <a:pt x="3055" y="2368"/>
                    <a:pt x="2687" y="1865"/>
                    <a:pt x="2168" y="1667"/>
                  </a:cubicBezTo>
                  <a:cubicBezTo>
                    <a:pt x="2285" y="1524"/>
                    <a:pt x="2356" y="1342"/>
                    <a:pt x="2356" y="1142"/>
                  </a:cubicBezTo>
                  <a:lnTo>
                    <a:pt x="2356" y="841"/>
                  </a:lnTo>
                  <a:cubicBezTo>
                    <a:pt x="2356" y="410"/>
                    <a:pt x="2005" y="25"/>
                    <a:pt x="1574" y="1"/>
                  </a:cubicBezTo>
                  <a:cubicBezTo>
                    <a:pt x="1559" y="1"/>
                    <a:pt x="1543" y="0"/>
                    <a:pt x="15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00"/>
            <p:cNvSpPr/>
            <p:nvPr/>
          </p:nvSpPr>
          <p:spPr>
            <a:xfrm>
              <a:off x="4291049" y="2582715"/>
              <a:ext cx="111972" cy="115489"/>
            </a:xfrm>
            <a:custGeom>
              <a:avLst/>
              <a:gdLst/>
              <a:ahLst/>
              <a:cxnLst/>
              <a:rect l="l" t="t" r="r" b="b"/>
              <a:pathLst>
                <a:path w="3056" h="3152" extrusionOk="0">
                  <a:moveTo>
                    <a:pt x="1527" y="394"/>
                  </a:moveTo>
                  <a:cubicBezTo>
                    <a:pt x="1541" y="394"/>
                    <a:pt x="1555" y="395"/>
                    <a:pt x="1569" y="396"/>
                  </a:cubicBezTo>
                  <a:cubicBezTo>
                    <a:pt x="1793" y="416"/>
                    <a:pt x="1962" y="612"/>
                    <a:pt x="1962" y="838"/>
                  </a:cubicBezTo>
                  <a:lnTo>
                    <a:pt x="1962" y="1133"/>
                  </a:lnTo>
                  <a:cubicBezTo>
                    <a:pt x="1962" y="1359"/>
                    <a:pt x="1793" y="1554"/>
                    <a:pt x="1569" y="1574"/>
                  </a:cubicBezTo>
                  <a:cubicBezTo>
                    <a:pt x="1555" y="1575"/>
                    <a:pt x="1541" y="1576"/>
                    <a:pt x="1527" y="1576"/>
                  </a:cubicBezTo>
                  <a:cubicBezTo>
                    <a:pt x="1289" y="1576"/>
                    <a:pt x="1095" y="1382"/>
                    <a:pt x="1095" y="1143"/>
                  </a:cubicBezTo>
                  <a:lnTo>
                    <a:pt x="1095" y="827"/>
                  </a:lnTo>
                  <a:cubicBezTo>
                    <a:pt x="1095" y="589"/>
                    <a:pt x="1289" y="394"/>
                    <a:pt x="1527" y="394"/>
                  </a:cubicBezTo>
                  <a:close/>
                  <a:moveTo>
                    <a:pt x="1673" y="1970"/>
                  </a:moveTo>
                  <a:cubicBezTo>
                    <a:pt x="2148" y="1970"/>
                    <a:pt x="2546" y="2309"/>
                    <a:pt x="2637" y="2758"/>
                  </a:cubicBezTo>
                  <a:lnTo>
                    <a:pt x="412" y="2758"/>
                  </a:lnTo>
                  <a:cubicBezTo>
                    <a:pt x="503" y="2309"/>
                    <a:pt x="901" y="1970"/>
                    <a:pt x="1377" y="1970"/>
                  </a:cubicBezTo>
                  <a:close/>
                  <a:moveTo>
                    <a:pt x="1528" y="0"/>
                  </a:moveTo>
                  <a:cubicBezTo>
                    <a:pt x="1072" y="0"/>
                    <a:pt x="700" y="372"/>
                    <a:pt x="700" y="827"/>
                  </a:cubicBezTo>
                  <a:lnTo>
                    <a:pt x="700" y="1142"/>
                  </a:lnTo>
                  <a:cubicBezTo>
                    <a:pt x="700" y="1342"/>
                    <a:pt x="771" y="1523"/>
                    <a:pt x="888" y="1666"/>
                  </a:cubicBezTo>
                  <a:cubicBezTo>
                    <a:pt x="370" y="1866"/>
                    <a:pt x="1" y="2368"/>
                    <a:pt x="1" y="2956"/>
                  </a:cubicBezTo>
                  <a:cubicBezTo>
                    <a:pt x="2" y="3064"/>
                    <a:pt x="90" y="3151"/>
                    <a:pt x="198" y="3151"/>
                  </a:cubicBezTo>
                  <a:lnTo>
                    <a:pt x="2858" y="3151"/>
                  </a:lnTo>
                  <a:cubicBezTo>
                    <a:pt x="2966" y="3151"/>
                    <a:pt x="3054" y="3064"/>
                    <a:pt x="3054" y="2956"/>
                  </a:cubicBezTo>
                  <a:cubicBezTo>
                    <a:pt x="3055" y="2369"/>
                    <a:pt x="2687" y="1866"/>
                    <a:pt x="2168" y="1667"/>
                  </a:cubicBezTo>
                  <a:cubicBezTo>
                    <a:pt x="2285" y="1524"/>
                    <a:pt x="2356" y="1342"/>
                    <a:pt x="2356" y="1142"/>
                  </a:cubicBezTo>
                  <a:lnTo>
                    <a:pt x="2356" y="841"/>
                  </a:lnTo>
                  <a:cubicBezTo>
                    <a:pt x="2356" y="410"/>
                    <a:pt x="2004" y="25"/>
                    <a:pt x="1574" y="1"/>
                  </a:cubicBezTo>
                  <a:cubicBezTo>
                    <a:pt x="1559" y="1"/>
                    <a:pt x="1543" y="0"/>
                    <a:pt x="15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00"/>
            <p:cNvSpPr/>
            <p:nvPr/>
          </p:nvSpPr>
          <p:spPr>
            <a:xfrm>
              <a:off x="4197324" y="2729935"/>
              <a:ext cx="41733" cy="66428"/>
            </a:xfrm>
            <a:custGeom>
              <a:avLst/>
              <a:gdLst/>
              <a:ahLst/>
              <a:cxnLst/>
              <a:rect l="l" t="t" r="r" b="b"/>
              <a:pathLst>
                <a:path w="1139" h="1813" extrusionOk="0">
                  <a:moveTo>
                    <a:pt x="566" y="0"/>
                  </a:moveTo>
                  <a:cubicBezTo>
                    <a:pt x="494" y="0"/>
                    <a:pt x="424" y="41"/>
                    <a:pt x="390" y="110"/>
                  </a:cubicBezTo>
                  <a:lnTo>
                    <a:pt x="41" y="819"/>
                  </a:lnTo>
                  <a:cubicBezTo>
                    <a:pt x="0" y="903"/>
                    <a:pt x="22" y="1007"/>
                    <a:pt x="103" y="1067"/>
                  </a:cubicBezTo>
                  <a:cubicBezTo>
                    <a:pt x="138" y="1092"/>
                    <a:pt x="180" y="1103"/>
                    <a:pt x="223" y="1103"/>
                  </a:cubicBezTo>
                  <a:lnTo>
                    <a:pt x="604" y="1103"/>
                  </a:lnTo>
                  <a:lnTo>
                    <a:pt x="395" y="1528"/>
                  </a:lnTo>
                  <a:cubicBezTo>
                    <a:pt x="347" y="1626"/>
                    <a:pt x="388" y="1745"/>
                    <a:pt x="486" y="1792"/>
                  </a:cubicBezTo>
                  <a:cubicBezTo>
                    <a:pt x="513" y="1805"/>
                    <a:pt x="543" y="1813"/>
                    <a:pt x="572" y="1813"/>
                  </a:cubicBezTo>
                  <a:cubicBezTo>
                    <a:pt x="645" y="1813"/>
                    <a:pt x="714" y="1772"/>
                    <a:pt x="749" y="1703"/>
                  </a:cubicBezTo>
                  <a:lnTo>
                    <a:pt x="1098" y="994"/>
                  </a:lnTo>
                  <a:cubicBezTo>
                    <a:pt x="1139" y="910"/>
                    <a:pt x="1117" y="806"/>
                    <a:pt x="1036" y="746"/>
                  </a:cubicBezTo>
                  <a:cubicBezTo>
                    <a:pt x="1001" y="720"/>
                    <a:pt x="959" y="709"/>
                    <a:pt x="916" y="709"/>
                  </a:cubicBezTo>
                  <a:lnTo>
                    <a:pt x="535" y="709"/>
                  </a:lnTo>
                  <a:lnTo>
                    <a:pt x="744" y="285"/>
                  </a:lnTo>
                  <a:cubicBezTo>
                    <a:pt x="792" y="187"/>
                    <a:pt x="751" y="68"/>
                    <a:pt x="654" y="21"/>
                  </a:cubicBezTo>
                  <a:cubicBezTo>
                    <a:pt x="625" y="7"/>
                    <a:pt x="596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00"/>
            <p:cNvSpPr/>
            <p:nvPr/>
          </p:nvSpPr>
          <p:spPr>
            <a:xfrm>
              <a:off x="4280314" y="2912255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0"/>
                  </a:moveTo>
                  <a:cubicBezTo>
                    <a:pt x="89" y="0"/>
                    <a:pt x="1" y="89"/>
                    <a:pt x="1" y="198"/>
                  </a:cubicBezTo>
                  <a:cubicBezTo>
                    <a:pt x="1" y="306"/>
                    <a:pt x="89" y="394"/>
                    <a:pt x="198" y="394"/>
                  </a:cubicBezTo>
                  <a:cubicBezTo>
                    <a:pt x="308" y="394"/>
                    <a:pt x="395" y="306"/>
                    <a:pt x="395" y="198"/>
                  </a:cubicBezTo>
                  <a:cubicBezTo>
                    <a:pt x="395" y="89"/>
                    <a:pt x="308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100"/>
          <p:cNvGrpSpPr/>
          <p:nvPr/>
        </p:nvGrpSpPr>
        <p:grpSpPr>
          <a:xfrm>
            <a:off x="1703408" y="2057805"/>
            <a:ext cx="369588" cy="369551"/>
            <a:chOff x="4033433" y="1997318"/>
            <a:chExt cx="369588" cy="369551"/>
          </a:xfrm>
        </p:grpSpPr>
        <p:sp>
          <p:nvSpPr>
            <p:cNvPr id="981" name="Google Shape;981;p100"/>
            <p:cNvSpPr/>
            <p:nvPr/>
          </p:nvSpPr>
          <p:spPr>
            <a:xfrm>
              <a:off x="4033433" y="1997318"/>
              <a:ext cx="284400" cy="369551"/>
            </a:xfrm>
            <a:custGeom>
              <a:avLst/>
              <a:gdLst/>
              <a:ahLst/>
              <a:cxnLst/>
              <a:rect l="l" t="t" r="r" b="b"/>
              <a:pathLst>
                <a:path w="7762" h="10086" extrusionOk="0">
                  <a:moveTo>
                    <a:pt x="7067" y="395"/>
                  </a:moveTo>
                  <a:cubicBezTo>
                    <a:pt x="7232" y="395"/>
                    <a:pt x="7367" y="529"/>
                    <a:pt x="7367" y="696"/>
                  </a:cubicBezTo>
                  <a:lnTo>
                    <a:pt x="7367" y="9390"/>
                  </a:lnTo>
                  <a:cubicBezTo>
                    <a:pt x="7368" y="9557"/>
                    <a:pt x="7232" y="9691"/>
                    <a:pt x="7067" y="9691"/>
                  </a:cubicBezTo>
                  <a:lnTo>
                    <a:pt x="696" y="9691"/>
                  </a:lnTo>
                  <a:cubicBezTo>
                    <a:pt x="530" y="9691"/>
                    <a:pt x="395" y="9557"/>
                    <a:pt x="395" y="9390"/>
                  </a:cubicBezTo>
                  <a:lnTo>
                    <a:pt x="395" y="696"/>
                  </a:lnTo>
                  <a:cubicBezTo>
                    <a:pt x="395" y="529"/>
                    <a:pt x="530" y="395"/>
                    <a:pt x="696" y="395"/>
                  </a:cubicBezTo>
                  <a:close/>
                  <a:moveTo>
                    <a:pt x="696" y="1"/>
                  </a:moveTo>
                  <a:cubicBezTo>
                    <a:pt x="312" y="1"/>
                    <a:pt x="1" y="312"/>
                    <a:pt x="1" y="696"/>
                  </a:cubicBezTo>
                  <a:lnTo>
                    <a:pt x="1" y="9390"/>
                  </a:lnTo>
                  <a:cubicBezTo>
                    <a:pt x="1" y="9774"/>
                    <a:pt x="313" y="10085"/>
                    <a:pt x="696" y="10085"/>
                  </a:cubicBezTo>
                  <a:lnTo>
                    <a:pt x="7067" y="10085"/>
                  </a:lnTo>
                  <a:cubicBezTo>
                    <a:pt x="7450" y="10085"/>
                    <a:pt x="7762" y="9774"/>
                    <a:pt x="7762" y="9390"/>
                  </a:cubicBezTo>
                  <a:lnTo>
                    <a:pt x="7762" y="789"/>
                  </a:lnTo>
                  <a:cubicBezTo>
                    <a:pt x="7762" y="403"/>
                    <a:pt x="7449" y="48"/>
                    <a:pt x="7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00"/>
            <p:cNvSpPr/>
            <p:nvPr/>
          </p:nvSpPr>
          <p:spPr>
            <a:xfrm>
              <a:off x="4065200" y="2029085"/>
              <a:ext cx="220903" cy="306017"/>
            </a:xfrm>
            <a:custGeom>
              <a:avLst/>
              <a:gdLst/>
              <a:ahLst/>
              <a:cxnLst/>
              <a:rect l="l" t="t" r="r" b="b"/>
              <a:pathLst>
                <a:path w="6029" h="8352" extrusionOk="0">
                  <a:moveTo>
                    <a:pt x="198" y="0"/>
                  </a:moveTo>
                  <a:cubicBezTo>
                    <a:pt x="89" y="0"/>
                    <a:pt x="0" y="89"/>
                    <a:pt x="0" y="197"/>
                  </a:cubicBezTo>
                  <a:lnTo>
                    <a:pt x="0" y="8155"/>
                  </a:lnTo>
                  <a:cubicBezTo>
                    <a:pt x="0" y="8263"/>
                    <a:pt x="89" y="8352"/>
                    <a:pt x="198" y="8352"/>
                  </a:cubicBezTo>
                  <a:lnTo>
                    <a:pt x="5831" y="8352"/>
                  </a:lnTo>
                  <a:cubicBezTo>
                    <a:pt x="5940" y="8352"/>
                    <a:pt x="6028" y="8263"/>
                    <a:pt x="6028" y="8155"/>
                  </a:cubicBezTo>
                  <a:lnTo>
                    <a:pt x="6028" y="197"/>
                  </a:lnTo>
                  <a:cubicBezTo>
                    <a:pt x="6028" y="89"/>
                    <a:pt x="5940" y="0"/>
                    <a:pt x="5831" y="0"/>
                  </a:cubicBezTo>
                  <a:lnTo>
                    <a:pt x="3998" y="0"/>
                  </a:lnTo>
                  <a:cubicBezTo>
                    <a:pt x="3899" y="0"/>
                    <a:pt x="3811" y="71"/>
                    <a:pt x="3797" y="168"/>
                  </a:cubicBezTo>
                  <a:cubicBezTo>
                    <a:pt x="3780" y="289"/>
                    <a:pt x="3874" y="394"/>
                    <a:pt x="3992" y="394"/>
                  </a:cubicBezTo>
                  <a:lnTo>
                    <a:pt x="5634" y="394"/>
                  </a:lnTo>
                  <a:lnTo>
                    <a:pt x="5634" y="7958"/>
                  </a:lnTo>
                  <a:lnTo>
                    <a:pt x="394" y="7958"/>
                  </a:lnTo>
                  <a:lnTo>
                    <a:pt x="394" y="394"/>
                  </a:lnTo>
                  <a:lnTo>
                    <a:pt x="2207" y="394"/>
                  </a:lnTo>
                  <a:cubicBezTo>
                    <a:pt x="2306" y="394"/>
                    <a:pt x="2394" y="324"/>
                    <a:pt x="2408" y="226"/>
                  </a:cubicBezTo>
                  <a:cubicBezTo>
                    <a:pt x="2426" y="104"/>
                    <a:pt x="2331" y="0"/>
                    <a:pt x="2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00"/>
            <p:cNvSpPr/>
            <p:nvPr/>
          </p:nvSpPr>
          <p:spPr>
            <a:xfrm>
              <a:off x="4105797" y="2088551"/>
              <a:ext cx="146377" cy="201410"/>
            </a:xfrm>
            <a:custGeom>
              <a:avLst/>
              <a:gdLst/>
              <a:ahLst/>
              <a:cxnLst/>
              <a:rect l="l" t="t" r="r" b="b"/>
              <a:pathLst>
                <a:path w="3995" h="5497" extrusionOk="0">
                  <a:moveTo>
                    <a:pt x="1998" y="394"/>
                  </a:moveTo>
                  <a:cubicBezTo>
                    <a:pt x="2178" y="394"/>
                    <a:pt x="2333" y="490"/>
                    <a:pt x="2415" y="650"/>
                  </a:cubicBezTo>
                  <a:cubicBezTo>
                    <a:pt x="2497" y="810"/>
                    <a:pt x="2482" y="993"/>
                    <a:pt x="2376" y="1138"/>
                  </a:cubicBezTo>
                  <a:lnTo>
                    <a:pt x="2264" y="1293"/>
                  </a:lnTo>
                  <a:cubicBezTo>
                    <a:pt x="2181" y="1262"/>
                    <a:pt x="2092" y="1244"/>
                    <a:pt x="1998" y="1244"/>
                  </a:cubicBezTo>
                  <a:cubicBezTo>
                    <a:pt x="1904" y="1244"/>
                    <a:pt x="1814" y="1262"/>
                    <a:pt x="1732" y="1293"/>
                  </a:cubicBezTo>
                  <a:lnTo>
                    <a:pt x="1619" y="1138"/>
                  </a:lnTo>
                  <a:cubicBezTo>
                    <a:pt x="1513" y="993"/>
                    <a:pt x="1499" y="810"/>
                    <a:pt x="1580" y="650"/>
                  </a:cubicBezTo>
                  <a:cubicBezTo>
                    <a:pt x="1662" y="490"/>
                    <a:pt x="1818" y="394"/>
                    <a:pt x="1998" y="394"/>
                  </a:cubicBezTo>
                  <a:close/>
                  <a:moveTo>
                    <a:pt x="924" y="1176"/>
                  </a:moveTo>
                  <a:cubicBezTo>
                    <a:pt x="1073" y="1176"/>
                    <a:pt x="1210" y="1245"/>
                    <a:pt x="1300" y="1370"/>
                  </a:cubicBezTo>
                  <a:lnTo>
                    <a:pt x="1413" y="1525"/>
                  </a:lnTo>
                  <a:cubicBezTo>
                    <a:pt x="1309" y="1653"/>
                    <a:pt x="1247" y="1817"/>
                    <a:pt x="1247" y="1995"/>
                  </a:cubicBezTo>
                  <a:cubicBezTo>
                    <a:pt x="1247" y="2007"/>
                    <a:pt x="1247" y="2019"/>
                    <a:pt x="1248" y="2032"/>
                  </a:cubicBezTo>
                  <a:lnTo>
                    <a:pt x="1066" y="2090"/>
                  </a:lnTo>
                  <a:cubicBezTo>
                    <a:pt x="1016" y="2106"/>
                    <a:pt x="966" y="2114"/>
                    <a:pt x="917" y="2114"/>
                  </a:cubicBezTo>
                  <a:cubicBezTo>
                    <a:pt x="796" y="2114"/>
                    <a:pt x="680" y="2066"/>
                    <a:pt x="590" y="1976"/>
                  </a:cubicBezTo>
                  <a:cubicBezTo>
                    <a:pt x="463" y="1849"/>
                    <a:pt x="421" y="1671"/>
                    <a:pt x="475" y="1500"/>
                  </a:cubicBezTo>
                  <a:cubicBezTo>
                    <a:pt x="531" y="1329"/>
                    <a:pt x="671" y="1210"/>
                    <a:pt x="848" y="1182"/>
                  </a:cubicBezTo>
                  <a:cubicBezTo>
                    <a:pt x="874" y="1178"/>
                    <a:pt x="899" y="1176"/>
                    <a:pt x="924" y="1176"/>
                  </a:cubicBezTo>
                  <a:close/>
                  <a:moveTo>
                    <a:pt x="3072" y="1176"/>
                  </a:moveTo>
                  <a:cubicBezTo>
                    <a:pt x="3097" y="1176"/>
                    <a:pt x="3122" y="1178"/>
                    <a:pt x="3147" y="1182"/>
                  </a:cubicBezTo>
                  <a:cubicBezTo>
                    <a:pt x="3325" y="1210"/>
                    <a:pt x="3465" y="1329"/>
                    <a:pt x="3520" y="1500"/>
                  </a:cubicBezTo>
                  <a:cubicBezTo>
                    <a:pt x="3575" y="1671"/>
                    <a:pt x="3533" y="1849"/>
                    <a:pt x="3406" y="1976"/>
                  </a:cubicBezTo>
                  <a:cubicBezTo>
                    <a:pt x="3315" y="2066"/>
                    <a:pt x="3199" y="2114"/>
                    <a:pt x="3078" y="2114"/>
                  </a:cubicBezTo>
                  <a:cubicBezTo>
                    <a:pt x="3029" y="2114"/>
                    <a:pt x="2979" y="2106"/>
                    <a:pt x="2930" y="2090"/>
                  </a:cubicBezTo>
                  <a:lnTo>
                    <a:pt x="2747" y="2032"/>
                  </a:lnTo>
                  <a:cubicBezTo>
                    <a:pt x="2748" y="2019"/>
                    <a:pt x="2748" y="2006"/>
                    <a:pt x="2748" y="1995"/>
                  </a:cubicBezTo>
                  <a:cubicBezTo>
                    <a:pt x="2748" y="1817"/>
                    <a:pt x="2686" y="1653"/>
                    <a:pt x="2582" y="1525"/>
                  </a:cubicBezTo>
                  <a:lnTo>
                    <a:pt x="2696" y="1370"/>
                  </a:lnTo>
                  <a:lnTo>
                    <a:pt x="2696" y="1369"/>
                  </a:lnTo>
                  <a:cubicBezTo>
                    <a:pt x="2786" y="1245"/>
                    <a:pt x="2923" y="1176"/>
                    <a:pt x="3072" y="1176"/>
                  </a:cubicBezTo>
                  <a:close/>
                  <a:moveTo>
                    <a:pt x="1997" y="1638"/>
                  </a:moveTo>
                  <a:cubicBezTo>
                    <a:pt x="2195" y="1638"/>
                    <a:pt x="2354" y="1798"/>
                    <a:pt x="2354" y="1995"/>
                  </a:cubicBezTo>
                  <a:cubicBezTo>
                    <a:pt x="2354" y="2191"/>
                    <a:pt x="2195" y="2351"/>
                    <a:pt x="1997" y="2351"/>
                  </a:cubicBezTo>
                  <a:cubicBezTo>
                    <a:pt x="1801" y="2351"/>
                    <a:pt x="1641" y="2191"/>
                    <a:pt x="1641" y="1995"/>
                  </a:cubicBezTo>
                  <a:cubicBezTo>
                    <a:pt x="1641" y="1798"/>
                    <a:pt x="1801" y="1638"/>
                    <a:pt x="1997" y="1638"/>
                  </a:cubicBezTo>
                  <a:close/>
                  <a:moveTo>
                    <a:pt x="2632" y="2405"/>
                  </a:moveTo>
                  <a:lnTo>
                    <a:pt x="2860" y="2479"/>
                  </a:lnTo>
                  <a:cubicBezTo>
                    <a:pt x="2939" y="2505"/>
                    <a:pt x="3010" y="2558"/>
                    <a:pt x="3054" y="2629"/>
                  </a:cubicBezTo>
                  <a:cubicBezTo>
                    <a:pt x="3204" y="2874"/>
                    <a:pt x="3147" y="3143"/>
                    <a:pt x="2946" y="3290"/>
                  </a:cubicBezTo>
                  <a:cubicBezTo>
                    <a:pt x="2863" y="3350"/>
                    <a:pt x="2768" y="3380"/>
                    <a:pt x="2672" y="3380"/>
                  </a:cubicBezTo>
                  <a:cubicBezTo>
                    <a:pt x="2534" y="3380"/>
                    <a:pt x="2394" y="3317"/>
                    <a:pt x="2284" y="3189"/>
                  </a:cubicBezTo>
                  <a:cubicBezTo>
                    <a:pt x="2229" y="3125"/>
                    <a:pt x="2202" y="3042"/>
                    <a:pt x="2202" y="2958"/>
                  </a:cubicBezTo>
                  <a:lnTo>
                    <a:pt x="2202" y="2718"/>
                  </a:lnTo>
                  <a:cubicBezTo>
                    <a:pt x="2381" y="2670"/>
                    <a:pt x="2533" y="2557"/>
                    <a:pt x="2632" y="2405"/>
                  </a:cubicBezTo>
                  <a:close/>
                  <a:moveTo>
                    <a:pt x="1378" y="2405"/>
                  </a:moveTo>
                  <a:cubicBezTo>
                    <a:pt x="1476" y="2557"/>
                    <a:pt x="1629" y="2670"/>
                    <a:pt x="1808" y="2718"/>
                  </a:cubicBezTo>
                  <a:lnTo>
                    <a:pt x="1808" y="2911"/>
                  </a:lnTo>
                  <a:cubicBezTo>
                    <a:pt x="1808" y="3090"/>
                    <a:pt x="1713" y="3246"/>
                    <a:pt x="1552" y="3328"/>
                  </a:cubicBezTo>
                  <a:cubicBezTo>
                    <a:pt x="1483" y="3363"/>
                    <a:pt x="1410" y="3380"/>
                    <a:pt x="1338" y="3380"/>
                  </a:cubicBezTo>
                  <a:cubicBezTo>
                    <a:pt x="1235" y="3380"/>
                    <a:pt x="1133" y="3345"/>
                    <a:pt x="1046" y="3275"/>
                  </a:cubicBezTo>
                  <a:cubicBezTo>
                    <a:pt x="922" y="3176"/>
                    <a:pt x="856" y="3018"/>
                    <a:pt x="873" y="2860"/>
                  </a:cubicBezTo>
                  <a:cubicBezTo>
                    <a:pt x="894" y="2671"/>
                    <a:pt x="1016" y="2523"/>
                    <a:pt x="1195" y="2465"/>
                  </a:cubicBezTo>
                  <a:lnTo>
                    <a:pt x="1378" y="2405"/>
                  </a:lnTo>
                  <a:close/>
                  <a:moveTo>
                    <a:pt x="2084" y="4527"/>
                  </a:moveTo>
                  <a:cubicBezTo>
                    <a:pt x="2191" y="4527"/>
                    <a:pt x="2297" y="4568"/>
                    <a:pt x="2379" y="4649"/>
                  </a:cubicBezTo>
                  <a:lnTo>
                    <a:pt x="2544" y="4815"/>
                  </a:lnTo>
                  <a:lnTo>
                    <a:pt x="2379" y="4981"/>
                  </a:lnTo>
                  <a:cubicBezTo>
                    <a:pt x="2297" y="5062"/>
                    <a:pt x="2191" y="5102"/>
                    <a:pt x="2084" y="5102"/>
                  </a:cubicBezTo>
                  <a:cubicBezTo>
                    <a:pt x="1977" y="5102"/>
                    <a:pt x="1871" y="5062"/>
                    <a:pt x="1789" y="4981"/>
                  </a:cubicBezTo>
                  <a:lnTo>
                    <a:pt x="1623" y="4815"/>
                  </a:lnTo>
                  <a:lnTo>
                    <a:pt x="1789" y="4649"/>
                  </a:lnTo>
                  <a:cubicBezTo>
                    <a:pt x="1871" y="4568"/>
                    <a:pt x="1977" y="4527"/>
                    <a:pt x="2084" y="4527"/>
                  </a:cubicBezTo>
                  <a:close/>
                  <a:moveTo>
                    <a:pt x="1997" y="0"/>
                  </a:moveTo>
                  <a:cubicBezTo>
                    <a:pt x="1672" y="0"/>
                    <a:pt x="1378" y="181"/>
                    <a:pt x="1229" y="471"/>
                  </a:cubicBezTo>
                  <a:cubicBezTo>
                    <a:pt x="1175" y="579"/>
                    <a:pt x="1144" y="693"/>
                    <a:pt x="1137" y="809"/>
                  </a:cubicBezTo>
                  <a:cubicBezTo>
                    <a:pt x="1068" y="791"/>
                    <a:pt x="996" y="782"/>
                    <a:pt x="923" y="782"/>
                  </a:cubicBezTo>
                  <a:cubicBezTo>
                    <a:pt x="878" y="782"/>
                    <a:pt x="832" y="786"/>
                    <a:pt x="786" y="793"/>
                  </a:cubicBezTo>
                  <a:cubicBezTo>
                    <a:pt x="465" y="844"/>
                    <a:pt x="202" y="1068"/>
                    <a:pt x="101" y="1378"/>
                  </a:cubicBezTo>
                  <a:cubicBezTo>
                    <a:pt x="1" y="1688"/>
                    <a:pt x="81" y="2024"/>
                    <a:pt x="311" y="2254"/>
                  </a:cubicBezTo>
                  <a:cubicBezTo>
                    <a:pt x="397" y="2340"/>
                    <a:pt x="497" y="2404"/>
                    <a:pt x="605" y="2447"/>
                  </a:cubicBezTo>
                  <a:cubicBezTo>
                    <a:pt x="543" y="2545"/>
                    <a:pt x="499" y="2656"/>
                    <a:pt x="481" y="2775"/>
                  </a:cubicBezTo>
                  <a:cubicBezTo>
                    <a:pt x="430" y="3098"/>
                    <a:pt x="561" y="3417"/>
                    <a:pt x="826" y="3608"/>
                  </a:cubicBezTo>
                  <a:cubicBezTo>
                    <a:pt x="976" y="3717"/>
                    <a:pt x="1154" y="3773"/>
                    <a:pt x="1332" y="3773"/>
                  </a:cubicBezTo>
                  <a:cubicBezTo>
                    <a:pt x="1466" y="3773"/>
                    <a:pt x="1599" y="3742"/>
                    <a:pt x="1724" y="3678"/>
                  </a:cubicBezTo>
                  <a:cubicBezTo>
                    <a:pt x="1748" y="3667"/>
                    <a:pt x="1770" y="3653"/>
                    <a:pt x="1793" y="3639"/>
                  </a:cubicBezTo>
                  <a:lnTo>
                    <a:pt x="1793" y="3639"/>
                  </a:lnTo>
                  <a:cubicBezTo>
                    <a:pt x="1696" y="4384"/>
                    <a:pt x="1058" y="4961"/>
                    <a:pt x="287" y="4961"/>
                  </a:cubicBezTo>
                  <a:cubicBezTo>
                    <a:pt x="178" y="4961"/>
                    <a:pt x="90" y="5049"/>
                    <a:pt x="90" y="5158"/>
                  </a:cubicBezTo>
                  <a:cubicBezTo>
                    <a:pt x="90" y="5267"/>
                    <a:pt x="178" y="5355"/>
                    <a:pt x="287" y="5355"/>
                  </a:cubicBezTo>
                  <a:cubicBezTo>
                    <a:pt x="663" y="5355"/>
                    <a:pt x="1014" y="5246"/>
                    <a:pt x="1310" y="5059"/>
                  </a:cubicBezTo>
                  <a:lnTo>
                    <a:pt x="1511" y="5259"/>
                  </a:lnTo>
                  <a:cubicBezTo>
                    <a:pt x="1668" y="5417"/>
                    <a:pt x="1876" y="5497"/>
                    <a:pt x="2084" y="5497"/>
                  </a:cubicBezTo>
                  <a:cubicBezTo>
                    <a:pt x="2291" y="5497"/>
                    <a:pt x="2499" y="5417"/>
                    <a:pt x="2658" y="5259"/>
                  </a:cubicBezTo>
                  <a:lnTo>
                    <a:pt x="2962" y="4954"/>
                  </a:lnTo>
                  <a:cubicBezTo>
                    <a:pt x="3039" y="4877"/>
                    <a:pt x="3039" y="4752"/>
                    <a:pt x="2962" y="4675"/>
                  </a:cubicBezTo>
                  <a:lnTo>
                    <a:pt x="2658" y="4371"/>
                  </a:lnTo>
                  <a:cubicBezTo>
                    <a:pt x="2499" y="4212"/>
                    <a:pt x="2291" y="4133"/>
                    <a:pt x="2083" y="4133"/>
                  </a:cubicBezTo>
                  <a:cubicBezTo>
                    <a:pt x="2079" y="4133"/>
                    <a:pt x="2075" y="4133"/>
                    <a:pt x="2071" y="4133"/>
                  </a:cubicBezTo>
                  <a:cubicBezTo>
                    <a:pt x="2133" y="3976"/>
                    <a:pt x="2174" y="3807"/>
                    <a:pt x="2191" y="3631"/>
                  </a:cubicBezTo>
                  <a:cubicBezTo>
                    <a:pt x="2217" y="3648"/>
                    <a:pt x="2244" y="3665"/>
                    <a:pt x="2271" y="3678"/>
                  </a:cubicBezTo>
                  <a:cubicBezTo>
                    <a:pt x="2396" y="3742"/>
                    <a:pt x="2530" y="3773"/>
                    <a:pt x="2664" y="3773"/>
                  </a:cubicBezTo>
                  <a:cubicBezTo>
                    <a:pt x="2842" y="3773"/>
                    <a:pt x="3019" y="3717"/>
                    <a:pt x="3170" y="3608"/>
                  </a:cubicBezTo>
                  <a:cubicBezTo>
                    <a:pt x="3434" y="3417"/>
                    <a:pt x="3565" y="3098"/>
                    <a:pt x="3515" y="2775"/>
                  </a:cubicBezTo>
                  <a:cubicBezTo>
                    <a:pt x="3496" y="2656"/>
                    <a:pt x="3453" y="2545"/>
                    <a:pt x="3391" y="2447"/>
                  </a:cubicBezTo>
                  <a:cubicBezTo>
                    <a:pt x="3498" y="2404"/>
                    <a:pt x="3599" y="2340"/>
                    <a:pt x="3684" y="2254"/>
                  </a:cubicBezTo>
                  <a:cubicBezTo>
                    <a:pt x="3914" y="2024"/>
                    <a:pt x="3995" y="1688"/>
                    <a:pt x="3894" y="1378"/>
                  </a:cubicBezTo>
                  <a:cubicBezTo>
                    <a:pt x="3793" y="1068"/>
                    <a:pt x="3531" y="844"/>
                    <a:pt x="3209" y="793"/>
                  </a:cubicBezTo>
                  <a:cubicBezTo>
                    <a:pt x="3163" y="786"/>
                    <a:pt x="3117" y="782"/>
                    <a:pt x="3072" y="782"/>
                  </a:cubicBezTo>
                  <a:cubicBezTo>
                    <a:pt x="2999" y="782"/>
                    <a:pt x="2928" y="791"/>
                    <a:pt x="2859" y="809"/>
                  </a:cubicBezTo>
                  <a:cubicBezTo>
                    <a:pt x="2851" y="693"/>
                    <a:pt x="2821" y="579"/>
                    <a:pt x="2766" y="471"/>
                  </a:cubicBezTo>
                  <a:cubicBezTo>
                    <a:pt x="2618" y="181"/>
                    <a:pt x="2324" y="0"/>
                    <a:pt x="1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00"/>
            <p:cNvSpPr/>
            <p:nvPr/>
          </p:nvSpPr>
          <p:spPr>
            <a:xfrm>
              <a:off x="4349563" y="2019155"/>
              <a:ext cx="53458" cy="336978"/>
            </a:xfrm>
            <a:custGeom>
              <a:avLst/>
              <a:gdLst/>
              <a:ahLst/>
              <a:cxnLst/>
              <a:rect l="l" t="t" r="r" b="b"/>
              <a:pathLst>
                <a:path w="1459" h="9197" extrusionOk="0">
                  <a:moveTo>
                    <a:pt x="727" y="393"/>
                  </a:moveTo>
                  <a:cubicBezTo>
                    <a:pt x="828" y="393"/>
                    <a:pt x="922" y="436"/>
                    <a:pt x="989" y="516"/>
                  </a:cubicBezTo>
                  <a:cubicBezTo>
                    <a:pt x="1039" y="578"/>
                    <a:pt x="1063" y="656"/>
                    <a:pt x="1063" y="736"/>
                  </a:cubicBezTo>
                  <a:lnTo>
                    <a:pt x="1063" y="7641"/>
                  </a:lnTo>
                  <a:cubicBezTo>
                    <a:pt x="1063" y="7889"/>
                    <a:pt x="1014" y="8131"/>
                    <a:pt x="915" y="8360"/>
                  </a:cubicBezTo>
                  <a:lnTo>
                    <a:pt x="729" y="8794"/>
                  </a:lnTo>
                  <a:lnTo>
                    <a:pt x="542" y="8360"/>
                  </a:lnTo>
                  <a:cubicBezTo>
                    <a:pt x="444" y="8131"/>
                    <a:pt x="394" y="7889"/>
                    <a:pt x="394" y="7641"/>
                  </a:cubicBezTo>
                  <a:lnTo>
                    <a:pt x="394" y="740"/>
                  </a:lnTo>
                  <a:cubicBezTo>
                    <a:pt x="394" y="554"/>
                    <a:pt x="540" y="399"/>
                    <a:pt x="720" y="393"/>
                  </a:cubicBezTo>
                  <a:cubicBezTo>
                    <a:pt x="722" y="393"/>
                    <a:pt x="725" y="393"/>
                    <a:pt x="727" y="393"/>
                  </a:cubicBezTo>
                  <a:close/>
                  <a:moveTo>
                    <a:pt x="728" y="0"/>
                  </a:moveTo>
                  <a:cubicBezTo>
                    <a:pt x="722" y="0"/>
                    <a:pt x="715" y="0"/>
                    <a:pt x="708" y="0"/>
                  </a:cubicBezTo>
                  <a:cubicBezTo>
                    <a:pt x="318" y="11"/>
                    <a:pt x="0" y="343"/>
                    <a:pt x="0" y="740"/>
                  </a:cubicBezTo>
                  <a:lnTo>
                    <a:pt x="0" y="7641"/>
                  </a:lnTo>
                  <a:cubicBezTo>
                    <a:pt x="0" y="7943"/>
                    <a:pt x="60" y="8237"/>
                    <a:pt x="180" y="8515"/>
                  </a:cubicBezTo>
                  <a:lnTo>
                    <a:pt x="372" y="8962"/>
                  </a:lnTo>
                  <a:cubicBezTo>
                    <a:pt x="433" y="9105"/>
                    <a:pt x="574" y="9196"/>
                    <a:pt x="728" y="9196"/>
                  </a:cubicBezTo>
                  <a:cubicBezTo>
                    <a:pt x="884" y="9196"/>
                    <a:pt x="1024" y="9105"/>
                    <a:pt x="1085" y="8962"/>
                  </a:cubicBezTo>
                  <a:lnTo>
                    <a:pt x="1278" y="8515"/>
                  </a:lnTo>
                  <a:cubicBezTo>
                    <a:pt x="1396" y="8239"/>
                    <a:pt x="1457" y="7942"/>
                    <a:pt x="1457" y="7641"/>
                  </a:cubicBezTo>
                  <a:lnTo>
                    <a:pt x="1457" y="728"/>
                  </a:lnTo>
                  <a:cubicBezTo>
                    <a:pt x="1458" y="530"/>
                    <a:pt x="1379" y="345"/>
                    <a:pt x="1237" y="206"/>
                  </a:cubicBezTo>
                  <a:cubicBezTo>
                    <a:pt x="1100" y="72"/>
                    <a:pt x="91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00"/>
            <p:cNvSpPr/>
            <p:nvPr/>
          </p:nvSpPr>
          <p:spPr>
            <a:xfrm>
              <a:off x="4171749" y="2029085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7" y="0"/>
                  </a:moveTo>
                  <a:cubicBezTo>
                    <a:pt x="89" y="0"/>
                    <a:pt x="1" y="89"/>
                    <a:pt x="1" y="197"/>
                  </a:cubicBezTo>
                  <a:cubicBezTo>
                    <a:pt x="1" y="306"/>
                    <a:pt x="89" y="394"/>
                    <a:pt x="197" y="394"/>
                  </a:cubicBezTo>
                  <a:cubicBezTo>
                    <a:pt x="306" y="394"/>
                    <a:pt x="395" y="306"/>
                    <a:pt x="395" y="197"/>
                  </a:cubicBezTo>
                  <a:cubicBezTo>
                    <a:pt x="395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627;p89">
            <a:extLst>
              <a:ext uri="{FF2B5EF4-FFF2-40B4-BE49-F238E27FC236}">
                <a16:creationId xmlns:a16="http://schemas.microsoft.com/office/drawing/2014/main" id="{4BB5E01C-111D-47E1-89FE-9C8974A1C87E}"/>
              </a:ext>
            </a:extLst>
          </p:cNvPr>
          <p:cNvGrpSpPr/>
          <p:nvPr/>
        </p:nvGrpSpPr>
        <p:grpSpPr>
          <a:xfrm>
            <a:off x="7071078" y="2066267"/>
            <a:ext cx="369514" cy="369514"/>
            <a:chOff x="3191015" y="2643071"/>
            <a:chExt cx="369514" cy="369514"/>
          </a:xfrm>
        </p:grpSpPr>
        <p:sp>
          <p:nvSpPr>
            <p:cNvPr id="34" name="Google Shape;628;p89">
              <a:extLst>
                <a:ext uri="{FF2B5EF4-FFF2-40B4-BE49-F238E27FC236}">
                  <a16:creationId xmlns:a16="http://schemas.microsoft.com/office/drawing/2014/main" id="{EF9F9180-2FD1-4F94-9609-5635C74A2761}"/>
                </a:ext>
              </a:extLst>
            </p:cNvPr>
            <p:cNvSpPr/>
            <p:nvPr/>
          </p:nvSpPr>
          <p:spPr>
            <a:xfrm>
              <a:off x="3279318" y="2731080"/>
              <a:ext cx="193386" cy="193459"/>
            </a:xfrm>
            <a:custGeom>
              <a:avLst/>
              <a:gdLst/>
              <a:ahLst/>
              <a:cxnLst/>
              <a:rect l="l" t="t" r="r" b="b"/>
              <a:pathLst>
                <a:path w="5278" h="5280" extrusionOk="0">
                  <a:moveTo>
                    <a:pt x="2830" y="404"/>
                  </a:moveTo>
                  <a:cubicBezTo>
                    <a:pt x="3095" y="427"/>
                    <a:pt x="3349" y="497"/>
                    <a:pt x="3580" y="605"/>
                  </a:cubicBezTo>
                  <a:lnTo>
                    <a:pt x="3538" y="678"/>
                  </a:lnTo>
                  <a:cubicBezTo>
                    <a:pt x="3527" y="696"/>
                    <a:pt x="3525" y="717"/>
                    <a:pt x="3530" y="736"/>
                  </a:cubicBezTo>
                  <a:cubicBezTo>
                    <a:pt x="3567" y="863"/>
                    <a:pt x="3655" y="917"/>
                    <a:pt x="3740" y="917"/>
                  </a:cubicBezTo>
                  <a:cubicBezTo>
                    <a:pt x="3809" y="917"/>
                    <a:pt x="3875" y="883"/>
                    <a:pt x="3912" y="820"/>
                  </a:cubicBezTo>
                  <a:lnTo>
                    <a:pt x="3920" y="803"/>
                  </a:lnTo>
                  <a:cubicBezTo>
                    <a:pt x="4133" y="953"/>
                    <a:pt x="4319" y="1139"/>
                    <a:pt x="4469" y="1352"/>
                  </a:cubicBezTo>
                  <a:lnTo>
                    <a:pt x="4398" y="1393"/>
                  </a:lnTo>
                  <a:cubicBezTo>
                    <a:pt x="4382" y="1403"/>
                    <a:pt x="4366" y="1423"/>
                    <a:pt x="4362" y="1439"/>
                  </a:cubicBezTo>
                  <a:cubicBezTo>
                    <a:pt x="4318" y="1619"/>
                    <a:pt x="4431" y="1729"/>
                    <a:pt x="4552" y="1729"/>
                  </a:cubicBezTo>
                  <a:cubicBezTo>
                    <a:pt x="4585" y="1729"/>
                    <a:pt x="4619" y="1721"/>
                    <a:pt x="4650" y="1703"/>
                  </a:cubicBezTo>
                  <a:lnTo>
                    <a:pt x="4666" y="1694"/>
                  </a:lnTo>
                  <a:cubicBezTo>
                    <a:pt x="4774" y="1925"/>
                    <a:pt x="4844" y="2178"/>
                    <a:pt x="4867" y="2443"/>
                  </a:cubicBezTo>
                  <a:lnTo>
                    <a:pt x="4784" y="2443"/>
                  </a:lnTo>
                  <a:cubicBezTo>
                    <a:pt x="4763" y="2443"/>
                    <a:pt x="4744" y="2452"/>
                    <a:pt x="4730" y="2466"/>
                  </a:cubicBezTo>
                  <a:cubicBezTo>
                    <a:pt x="4567" y="2636"/>
                    <a:pt x="4685" y="2837"/>
                    <a:pt x="4848" y="2837"/>
                  </a:cubicBezTo>
                  <a:lnTo>
                    <a:pt x="4867" y="2837"/>
                  </a:lnTo>
                  <a:cubicBezTo>
                    <a:pt x="4844" y="3103"/>
                    <a:pt x="4774" y="3355"/>
                    <a:pt x="4666" y="3587"/>
                  </a:cubicBezTo>
                  <a:lnTo>
                    <a:pt x="4594" y="3545"/>
                  </a:lnTo>
                  <a:cubicBezTo>
                    <a:pt x="4582" y="3539"/>
                    <a:pt x="4569" y="3535"/>
                    <a:pt x="4555" y="3535"/>
                  </a:cubicBezTo>
                  <a:cubicBezTo>
                    <a:pt x="4549" y="3535"/>
                    <a:pt x="4543" y="3536"/>
                    <a:pt x="4536" y="3538"/>
                  </a:cubicBezTo>
                  <a:cubicBezTo>
                    <a:pt x="4310" y="3604"/>
                    <a:pt x="4311" y="3837"/>
                    <a:pt x="4453" y="3919"/>
                  </a:cubicBezTo>
                  <a:lnTo>
                    <a:pt x="4469" y="3928"/>
                  </a:lnTo>
                  <a:cubicBezTo>
                    <a:pt x="4319" y="4141"/>
                    <a:pt x="4133" y="4328"/>
                    <a:pt x="3920" y="4477"/>
                  </a:cubicBezTo>
                  <a:lnTo>
                    <a:pt x="3879" y="4405"/>
                  </a:lnTo>
                  <a:cubicBezTo>
                    <a:pt x="3868" y="4388"/>
                    <a:pt x="3852" y="4375"/>
                    <a:pt x="3832" y="4370"/>
                  </a:cubicBezTo>
                  <a:cubicBezTo>
                    <a:pt x="3805" y="4363"/>
                    <a:pt x="3780" y="4360"/>
                    <a:pt x="3756" y="4360"/>
                  </a:cubicBezTo>
                  <a:cubicBezTo>
                    <a:pt x="3579" y="4360"/>
                    <a:pt x="3498" y="4533"/>
                    <a:pt x="3570" y="4659"/>
                  </a:cubicBezTo>
                  <a:lnTo>
                    <a:pt x="3580" y="4674"/>
                  </a:lnTo>
                  <a:cubicBezTo>
                    <a:pt x="3349" y="4784"/>
                    <a:pt x="3095" y="4853"/>
                    <a:pt x="2830" y="4877"/>
                  </a:cubicBezTo>
                  <a:lnTo>
                    <a:pt x="2830" y="4792"/>
                  </a:lnTo>
                  <a:cubicBezTo>
                    <a:pt x="2830" y="4772"/>
                    <a:pt x="2821" y="4752"/>
                    <a:pt x="2807" y="4738"/>
                  </a:cubicBezTo>
                  <a:cubicBezTo>
                    <a:pt x="2749" y="4683"/>
                    <a:pt x="2688" y="4660"/>
                    <a:pt x="2633" y="4660"/>
                  </a:cubicBezTo>
                  <a:cubicBezTo>
                    <a:pt x="2524" y="4660"/>
                    <a:pt x="2436" y="4748"/>
                    <a:pt x="2436" y="4857"/>
                  </a:cubicBezTo>
                  <a:lnTo>
                    <a:pt x="2436" y="4877"/>
                  </a:lnTo>
                  <a:cubicBezTo>
                    <a:pt x="2169" y="4854"/>
                    <a:pt x="1916" y="4785"/>
                    <a:pt x="1684" y="4676"/>
                  </a:cubicBezTo>
                  <a:lnTo>
                    <a:pt x="1727" y="4602"/>
                  </a:lnTo>
                  <a:cubicBezTo>
                    <a:pt x="1737" y="4585"/>
                    <a:pt x="1739" y="4563"/>
                    <a:pt x="1734" y="4544"/>
                  </a:cubicBezTo>
                  <a:cubicBezTo>
                    <a:pt x="1698" y="4418"/>
                    <a:pt x="1610" y="4362"/>
                    <a:pt x="1524" y="4362"/>
                  </a:cubicBezTo>
                  <a:cubicBezTo>
                    <a:pt x="1456" y="4362"/>
                    <a:pt x="1390" y="4398"/>
                    <a:pt x="1353" y="4461"/>
                  </a:cubicBezTo>
                  <a:lnTo>
                    <a:pt x="1343" y="4479"/>
                  </a:lnTo>
                  <a:cubicBezTo>
                    <a:pt x="1129" y="4329"/>
                    <a:pt x="943" y="4143"/>
                    <a:pt x="793" y="3930"/>
                  </a:cubicBezTo>
                  <a:lnTo>
                    <a:pt x="867" y="3887"/>
                  </a:lnTo>
                  <a:cubicBezTo>
                    <a:pt x="884" y="3876"/>
                    <a:pt x="897" y="3859"/>
                    <a:pt x="902" y="3839"/>
                  </a:cubicBezTo>
                  <a:cubicBezTo>
                    <a:pt x="947" y="3661"/>
                    <a:pt x="832" y="3552"/>
                    <a:pt x="712" y="3552"/>
                  </a:cubicBezTo>
                  <a:cubicBezTo>
                    <a:pt x="679" y="3552"/>
                    <a:pt x="645" y="3560"/>
                    <a:pt x="615" y="3578"/>
                  </a:cubicBezTo>
                  <a:lnTo>
                    <a:pt x="596" y="3588"/>
                  </a:lnTo>
                  <a:cubicBezTo>
                    <a:pt x="487" y="3356"/>
                    <a:pt x="417" y="3103"/>
                    <a:pt x="394" y="2837"/>
                  </a:cubicBezTo>
                  <a:lnTo>
                    <a:pt x="480" y="2837"/>
                  </a:lnTo>
                  <a:cubicBezTo>
                    <a:pt x="501" y="2837"/>
                    <a:pt x="520" y="2829"/>
                    <a:pt x="535" y="2814"/>
                  </a:cubicBezTo>
                  <a:cubicBezTo>
                    <a:pt x="698" y="2645"/>
                    <a:pt x="580" y="2443"/>
                    <a:pt x="416" y="2443"/>
                  </a:cubicBezTo>
                  <a:lnTo>
                    <a:pt x="394" y="2443"/>
                  </a:lnTo>
                  <a:cubicBezTo>
                    <a:pt x="417" y="2177"/>
                    <a:pt x="487" y="1924"/>
                    <a:pt x="596" y="1691"/>
                  </a:cubicBezTo>
                  <a:lnTo>
                    <a:pt x="615" y="1703"/>
                  </a:lnTo>
                  <a:cubicBezTo>
                    <a:pt x="645" y="1721"/>
                    <a:pt x="680" y="1729"/>
                    <a:pt x="712" y="1729"/>
                  </a:cubicBezTo>
                  <a:cubicBezTo>
                    <a:pt x="833" y="1729"/>
                    <a:pt x="947" y="1619"/>
                    <a:pt x="902" y="1439"/>
                  </a:cubicBezTo>
                  <a:cubicBezTo>
                    <a:pt x="898" y="1423"/>
                    <a:pt x="882" y="1403"/>
                    <a:pt x="868" y="1394"/>
                  </a:cubicBezTo>
                  <a:lnTo>
                    <a:pt x="793" y="1351"/>
                  </a:lnTo>
                  <a:cubicBezTo>
                    <a:pt x="943" y="1138"/>
                    <a:pt x="1129" y="951"/>
                    <a:pt x="1343" y="802"/>
                  </a:cubicBezTo>
                  <a:lnTo>
                    <a:pt x="1354" y="820"/>
                  </a:lnTo>
                  <a:cubicBezTo>
                    <a:pt x="1390" y="883"/>
                    <a:pt x="1456" y="917"/>
                    <a:pt x="1524" y="917"/>
                  </a:cubicBezTo>
                  <a:cubicBezTo>
                    <a:pt x="1610" y="917"/>
                    <a:pt x="1698" y="862"/>
                    <a:pt x="1734" y="736"/>
                  </a:cubicBezTo>
                  <a:cubicBezTo>
                    <a:pt x="1740" y="717"/>
                    <a:pt x="1737" y="696"/>
                    <a:pt x="1727" y="678"/>
                  </a:cubicBezTo>
                  <a:lnTo>
                    <a:pt x="1684" y="604"/>
                  </a:lnTo>
                  <a:cubicBezTo>
                    <a:pt x="1916" y="496"/>
                    <a:pt x="2169" y="427"/>
                    <a:pt x="2436" y="404"/>
                  </a:cubicBezTo>
                  <a:lnTo>
                    <a:pt x="2436" y="488"/>
                  </a:lnTo>
                  <a:cubicBezTo>
                    <a:pt x="2436" y="509"/>
                    <a:pt x="2443" y="528"/>
                    <a:pt x="2458" y="542"/>
                  </a:cubicBezTo>
                  <a:cubicBezTo>
                    <a:pt x="2515" y="597"/>
                    <a:pt x="2576" y="620"/>
                    <a:pt x="2632" y="620"/>
                  </a:cubicBezTo>
                  <a:cubicBezTo>
                    <a:pt x="2741" y="620"/>
                    <a:pt x="2830" y="532"/>
                    <a:pt x="2830" y="424"/>
                  </a:cubicBezTo>
                  <a:lnTo>
                    <a:pt x="2830" y="404"/>
                  </a:lnTo>
                  <a:close/>
                  <a:moveTo>
                    <a:pt x="2639" y="0"/>
                  </a:moveTo>
                  <a:cubicBezTo>
                    <a:pt x="1184" y="0"/>
                    <a:pt x="0" y="1185"/>
                    <a:pt x="0" y="2640"/>
                  </a:cubicBezTo>
                  <a:cubicBezTo>
                    <a:pt x="0" y="4096"/>
                    <a:pt x="1184" y="5279"/>
                    <a:pt x="2639" y="5279"/>
                  </a:cubicBezTo>
                  <a:cubicBezTo>
                    <a:pt x="4094" y="5279"/>
                    <a:pt x="5278" y="4096"/>
                    <a:pt x="5278" y="2640"/>
                  </a:cubicBezTo>
                  <a:cubicBezTo>
                    <a:pt x="5278" y="1185"/>
                    <a:pt x="4094" y="0"/>
                    <a:pt x="2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29;p89">
              <a:extLst>
                <a:ext uri="{FF2B5EF4-FFF2-40B4-BE49-F238E27FC236}">
                  <a16:creationId xmlns:a16="http://schemas.microsoft.com/office/drawing/2014/main" id="{3D879C25-5B74-4640-8623-47215F9F75AC}"/>
                </a:ext>
              </a:extLst>
            </p:cNvPr>
            <p:cNvSpPr/>
            <p:nvPr/>
          </p:nvSpPr>
          <p:spPr>
            <a:xfrm>
              <a:off x="3248210" y="2700009"/>
              <a:ext cx="255564" cy="255564"/>
            </a:xfrm>
            <a:custGeom>
              <a:avLst/>
              <a:gdLst/>
              <a:ahLst/>
              <a:cxnLst/>
              <a:rect l="l" t="t" r="r" b="b"/>
              <a:pathLst>
                <a:path w="6975" h="6975" extrusionOk="0">
                  <a:moveTo>
                    <a:pt x="3488" y="1"/>
                  </a:moveTo>
                  <a:cubicBezTo>
                    <a:pt x="1565" y="1"/>
                    <a:pt x="0" y="1566"/>
                    <a:pt x="0" y="3488"/>
                  </a:cubicBezTo>
                  <a:cubicBezTo>
                    <a:pt x="0" y="5411"/>
                    <a:pt x="1565" y="6975"/>
                    <a:pt x="3488" y="6975"/>
                  </a:cubicBezTo>
                  <a:cubicBezTo>
                    <a:pt x="5411" y="6975"/>
                    <a:pt x="6975" y="5411"/>
                    <a:pt x="6975" y="3488"/>
                  </a:cubicBezTo>
                  <a:cubicBezTo>
                    <a:pt x="6975" y="2886"/>
                    <a:pt x="6819" y="2293"/>
                    <a:pt x="6524" y="1772"/>
                  </a:cubicBezTo>
                  <a:cubicBezTo>
                    <a:pt x="6488" y="1708"/>
                    <a:pt x="6421" y="1672"/>
                    <a:pt x="6352" y="1672"/>
                  </a:cubicBezTo>
                  <a:cubicBezTo>
                    <a:pt x="6319" y="1672"/>
                    <a:pt x="6286" y="1680"/>
                    <a:pt x="6255" y="1697"/>
                  </a:cubicBezTo>
                  <a:cubicBezTo>
                    <a:pt x="6161" y="1751"/>
                    <a:pt x="6127" y="1870"/>
                    <a:pt x="6181" y="1966"/>
                  </a:cubicBezTo>
                  <a:cubicBezTo>
                    <a:pt x="6443" y="2427"/>
                    <a:pt x="6581" y="2953"/>
                    <a:pt x="6581" y="3488"/>
                  </a:cubicBezTo>
                  <a:cubicBezTo>
                    <a:pt x="6581" y="5194"/>
                    <a:pt x="5193" y="6581"/>
                    <a:pt x="3488" y="6581"/>
                  </a:cubicBezTo>
                  <a:cubicBezTo>
                    <a:pt x="1782" y="6581"/>
                    <a:pt x="394" y="5194"/>
                    <a:pt x="394" y="3488"/>
                  </a:cubicBezTo>
                  <a:cubicBezTo>
                    <a:pt x="394" y="1782"/>
                    <a:pt x="1782" y="395"/>
                    <a:pt x="3488" y="395"/>
                  </a:cubicBezTo>
                  <a:cubicBezTo>
                    <a:pt x="4023" y="395"/>
                    <a:pt x="4550" y="534"/>
                    <a:pt x="5014" y="797"/>
                  </a:cubicBezTo>
                  <a:cubicBezTo>
                    <a:pt x="5044" y="814"/>
                    <a:pt x="5077" y="822"/>
                    <a:pt x="5110" y="822"/>
                  </a:cubicBezTo>
                  <a:cubicBezTo>
                    <a:pt x="5179" y="822"/>
                    <a:pt x="5245" y="786"/>
                    <a:pt x="5281" y="722"/>
                  </a:cubicBezTo>
                  <a:cubicBezTo>
                    <a:pt x="5336" y="628"/>
                    <a:pt x="5302" y="508"/>
                    <a:pt x="5208" y="455"/>
                  </a:cubicBezTo>
                  <a:cubicBezTo>
                    <a:pt x="4686" y="158"/>
                    <a:pt x="4091" y="1"/>
                    <a:pt x="3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0;p89">
              <a:extLst>
                <a:ext uri="{FF2B5EF4-FFF2-40B4-BE49-F238E27FC236}">
                  <a16:creationId xmlns:a16="http://schemas.microsoft.com/office/drawing/2014/main" id="{ED192CD2-1B26-46B0-9BFE-089D5626855A}"/>
                </a:ext>
              </a:extLst>
            </p:cNvPr>
            <p:cNvSpPr/>
            <p:nvPr/>
          </p:nvSpPr>
          <p:spPr>
            <a:xfrm>
              <a:off x="3344207" y="2769479"/>
              <a:ext cx="38802" cy="65586"/>
            </a:xfrm>
            <a:custGeom>
              <a:avLst/>
              <a:gdLst/>
              <a:ahLst/>
              <a:cxnLst/>
              <a:rect l="l" t="t" r="r" b="b"/>
              <a:pathLst>
                <a:path w="1059" h="1790" extrusionOk="0">
                  <a:moveTo>
                    <a:pt x="861" y="1"/>
                  </a:moveTo>
                  <a:cubicBezTo>
                    <a:pt x="753" y="1"/>
                    <a:pt x="665" y="89"/>
                    <a:pt x="665" y="198"/>
                  </a:cubicBezTo>
                  <a:lnTo>
                    <a:pt x="665" y="1395"/>
                  </a:lnTo>
                  <a:lnTo>
                    <a:pt x="219" y="1395"/>
                  </a:lnTo>
                  <a:cubicBezTo>
                    <a:pt x="121" y="1395"/>
                    <a:pt x="33" y="1465"/>
                    <a:pt x="19" y="1562"/>
                  </a:cubicBezTo>
                  <a:cubicBezTo>
                    <a:pt x="1" y="1684"/>
                    <a:pt x="96" y="1789"/>
                    <a:pt x="213" y="1789"/>
                  </a:cubicBezTo>
                  <a:lnTo>
                    <a:pt x="861" y="1789"/>
                  </a:lnTo>
                  <a:cubicBezTo>
                    <a:pt x="970" y="1789"/>
                    <a:pt x="1059" y="1701"/>
                    <a:pt x="1059" y="1592"/>
                  </a:cubicBezTo>
                  <a:lnTo>
                    <a:pt x="1059" y="198"/>
                  </a:lnTo>
                  <a:cubicBezTo>
                    <a:pt x="1059" y="89"/>
                    <a:pt x="970" y="1"/>
                    <a:pt x="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1;p89">
              <a:extLst>
                <a:ext uri="{FF2B5EF4-FFF2-40B4-BE49-F238E27FC236}">
                  <a16:creationId xmlns:a16="http://schemas.microsoft.com/office/drawing/2014/main" id="{F694EBC5-498D-4727-B42E-DF7950291104}"/>
                </a:ext>
              </a:extLst>
            </p:cNvPr>
            <p:cNvSpPr/>
            <p:nvPr/>
          </p:nvSpPr>
          <p:spPr>
            <a:xfrm>
              <a:off x="3191015" y="2643071"/>
              <a:ext cx="369514" cy="369514"/>
            </a:xfrm>
            <a:custGeom>
              <a:avLst/>
              <a:gdLst/>
              <a:ahLst/>
              <a:cxnLst/>
              <a:rect l="l" t="t" r="r" b="b"/>
              <a:pathLst>
                <a:path w="10085" h="10085" extrusionOk="0">
                  <a:moveTo>
                    <a:pt x="5658" y="394"/>
                  </a:moveTo>
                  <a:lnTo>
                    <a:pt x="5892" y="1053"/>
                  </a:lnTo>
                  <a:cubicBezTo>
                    <a:pt x="5914" y="1115"/>
                    <a:pt x="5965" y="1162"/>
                    <a:pt x="6028" y="1178"/>
                  </a:cubicBezTo>
                  <a:cubicBezTo>
                    <a:pt x="6396" y="1271"/>
                    <a:pt x="6749" y="1417"/>
                    <a:pt x="7077" y="1613"/>
                  </a:cubicBezTo>
                  <a:cubicBezTo>
                    <a:pt x="7107" y="1630"/>
                    <a:pt x="7142" y="1639"/>
                    <a:pt x="7177" y="1639"/>
                  </a:cubicBezTo>
                  <a:cubicBezTo>
                    <a:pt x="7206" y="1639"/>
                    <a:pt x="7235" y="1633"/>
                    <a:pt x="7262" y="1621"/>
                  </a:cubicBezTo>
                  <a:lnTo>
                    <a:pt x="7893" y="1321"/>
                  </a:lnTo>
                  <a:lnTo>
                    <a:pt x="8764" y="2191"/>
                  </a:lnTo>
                  <a:lnTo>
                    <a:pt x="8464" y="2823"/>
                  </a:lnTo>
                  <a:cubicBezTo>
                    <a:pt x="8436" y="2882"/>
                    <a:pt x="8439" y="2952"/>
                    <a:pt x="8473" y="3008"/>
                  </a:cubicBezTo>
                  <a:cubicBezTo>
                    <a:pt x="8667" y="3335"/>
                    <a:pt x="8813" y="3688"/>
                    <a:pt x="8906" y="4056"/>
                  </a:cubicBezTo>
                  <a:cubicBezTo>
                    <a:pt x="8923" y="4119"/>
                    <a:pt x="8969" y="4170"/>
                    <a:pt x="9031" y="4192"/>
                  </a:cubicBezTo>
                  <a:lnTo>
                    <a:pt x="9691" y="4426"/>
                  </a:lnTo>
                  <a:lnTo>
                    <a:pt x="9691" y="5657"/>
                  </a:lnTo>
                  <a:lnTo>
                    <a:pt x="9031" y="5892"/>
                  </a:lnTo>
                  <a:cubicBezTo>
                    <a:pt x="8969" y="5914"/>
                    <a:pt x="8923" y="5965"/>
                    <a:pt x="8906" y="6029"/>
                  </a:cubicBezTo>
                  <a:cubicBezTo>
                    <a:pt x="8813" y="6397"/>
                    <a:pt x="8667" y="6749"/>
                    <a:pt x="8473" y="7076"/>
                  </a:cubicBezTo>
                  <a:cubicBezTo>
                    <a:pt x="8439" y="7133"/>
                    <a:pt x="8436" y="7202"/>
                    <a:pt x="8464" y="7261"/>
                  </a:cubicBezTo>
                  <a:lnTo>
                    <a:pt x="8764" y="7894"/>
                  </a:lnTo>
                  <a:lnTo>
                    <a:pt x="7893" y="8764"/>
                  </a:lnTo>
                  <a:lnTo>
                    <a:pt x="7262" y="8464"/>
                  </a:lnTo>
                  <a:cubicBezTo>
                    <a:pt x="7234" y="8451"/>
                    <a:pt x="7205" y="8445"/>
                    <a:pt x="7176" y="8445"/>
                  </a:cubicBezTo>
                  <a:cubicBezTo>
                    <a:pt x="7141" y="8445"/>
                    <a:pt x="7107" y="8454"/>
                    <a:pt x="7076" y="8472"/>
                  </a:cubicBezTo>
                  <a:cubicBezTo>
                    <a:pt x="6749" y="8667"/>
                    <a:pt x="6396" y="8813"/>
                    <a:pt x="6030" y="8906"/>
                  </a:cubicBezTo>
                  <a:cubicBezTo>
                    <a:pt x="5965" y="8923"/>
                    <a:pt x="5914" y="8969"/>
                    <a:pt x="5892" y="9031"/>
                  </a:cubicBezTo>
                  <a:lnTo>
                    <a:pt x="5658" y="9691"/>
                  </a:lnTo>
                  <a:lnTo>
                    <a:pt x="4427" y="9691"/>
                  </a:lnTo>
                  <a:lnTo>
                    <a:pt x="4193" y="9031"/>
                  </a:lnTo>
                  <a:cubicBezTo>
                    <a:pt x="4170" y="8969"/>
                    <a:pt x="4119" y="8923"/>
                    <a:pt x="4055" y="8906"/>
                  </a:cubicBezTo>
                  <a:cubicBezTo>
                    <a:pt x="3688" y="8813"/>
                    <a:pt x="3335" y="8667"/>
                    <a:pt x="3008" y="8472"/>
                  </a:cubicBezTo>
                  <a:cubicBezTo>
                    <a:pt x="2977" y="8454"/>
                    <a:pt x="2942" y="8445"/>
                    <a:pt x="2908" y="8445"/>
                  </a:cubicBezTo>
                  <a:cubicBezTo>
                    <a:pt x="2879" y="8445"/>
                    <a:pt x="2850" y="8451"/>
                    <a:pt x="2823" y="8464"/>
                  </a:cubicBezTo>
                  <a:lnTo>
                    <a:pt x="2192" y="8764"/>
                  </a:lnTo>
                  <a:lnTo>
                    <a:pt x="1321" y="7892"/>
                  </a:lnTo>
                  <a:lnTo>
                    <a:pt x="1620" y="7261"/>
                  </a:lnTo>
                  <a:cubicBezTo>
                    <a:pt x="1649" y="7201"/>
                    <a:pt x="1645" y="7132"/>
                    <a:pt x="1612" y="7076"/>
                  </a:cubicBezTo>
                  <a:cubicBezTo>
                    <a:pt x="1418" y="6749"/>
                    <a:pt x="1272" y="6396"/>
                    <a:pt x="1178" y="6029"/>
                  </a:cubicBezTo>
                  <a:cubicBezTo>
                    <a:pt x="1161" y="5965"/>
                    <a:pt x="1115" y="5914"/>
                    <a:pt x="1053" y="5892"/>
                  </a:cubicBezTo>
                  <a:lnTo>
                    <a:pt x="393" y="5657"/>
                  </a:lnTo>
                  <a:lnTo>
                    <a:pt x="393" y="4426"/>
                  </a:lnTo>
                  <a:lnTo>
                    <a:pt x="1053" y="4192"/>
                  </a:lnTo>
                  <a:cubicBezTo>
                    <a:pt x="1115" y="4170"/>
                    <a:pt x="1161" y="4119"/>
                    <a:pt x="1178" y="4056"/>
                  </a:cubicBezTo>
                  <a:cubicBezTo>
                    <a:pt x="1272" y="3688"/>
                    <a:pt x="1418" y="3335"/>
                    <a:pt x="1612" y="3008"/>
                  </a:cubicBezTo>
                  <a:cubicBezTo>
                    <a:pt x="1645" y="2952"/>
                    <a:pt x="1649" y="2882"/>
                    <a:pt x="1620" y="2823"/>
                  </a:cubicBezTo>
                  <a:lnTo>
                    <a:pt x="1320" y="2191"/>
                  </a:lnTo>
                  <a:lnTo>
                    <a:pt x="2191" y="1321"/>
                  </a:lnTo>
                  <a:lnTo>
                    <a:pt x="2823" y="1621"/>
                  </a:lnTo>
                  <a:cubicBezTo>
                    <a:pt x="2849" y="1633"/>
                    <a:pt x="2878" y="1639"/>
                    <a:pt x="2907" y="1639"/>
                  </a:cubicBezTo>
                  <a:cubicBezTo>
                    <a:pt x="2942" y="1639"/>
                    <a:pt x="2977" y="1630"/>
                    <a:pt x="3008" y="1613"/>
                  </a:cubicBezTo>
                  <a:cubicBezTo>
                    <a:pt x="3335" y="1417"/>
                    <a:pt x="3687" y="1271"/>
                    <a:pt x="4055" y="1178"/>
                  </a:cubicBezTo>
                  <a:cubicBezTo>
                    <a:pt x="4119" y="1162"/>
                    <a:pt x="4170" y="1115"/>
                    <a:pt x="4191" y="1053"/>
                  </a:cubicBezTo>
                  <a:lnTo>
                    <a:pt x="4427" y="394"/>
                  </a:lnTo>
                  <a:close/>
                  <a:moveTo>
                    <a:pt x="4288" y="0"/>
                  </a:moveTo>
                  <a:cubicBezTo>
                    <a:pt x="4204" y="0"/>
                    <a:pt x="4131" y="53"/>
                    <a:pt x="4102" y="131"/>
                  </a:cubicBezTo>
                  <a:lnTo>
                    <a:pt x="3856" y="824"/>
                  </a:lnTo>
                  <a:cubicBezTo>
                    <a:pt x="3522" y="917"/>
                    <a:pt x="3202" y="1051"/>
                    <a:pt x="2898" y="1221"/>
                  </a:cubicBezTo>
                  <a:lnTo>
                    <a:pt x="2235" y="905"/>
                  </a:lnTo>
                  <a:cubicBezTo>
                    <a:pt x="2208" y="892"/>
                    <a:pt x="2179" y="886"/>
                    <a:pt x="2151" y="886"/>
                  </a:cubicBezTo>
                  <a:cubicBezTo>
                    <a:pt x="2100" y="886"/>
                    <a:pt x="2049" y="906"/>
                    <a:pt x="2011" y="943"/>
                  </a:cubicBezTo>
                  <a:lnTo>
                    <a:pt x="944" y="2011"/>
                  </a:lnTo>
                  <a:cubicBezTo>
                    <a:pt x="885" y="2069"/>
                    <a:pt x="869" y="2160"/>
                    <a:pt x="905" y="2234"/>
                  </a:cubicBezTo>
                  <a:lnTo>
                    <a:pt x="1221" y="2898"/>
                  </a:lnTo>
                  <a:cubicBezTo>
                    <a:pt x="1051" y="3202"/>
                    <a:pt x="918" y="3522"/>
                    <a:pt x="824" y="3856"/>
                  </a:cubicBezTo>
                  <a:lnTo>
                    <a:pt x="131" y="4102"/>
                  </a:lnTo>
                  <a:cubicBezTo>
                    <a:pt x="53" y="4130"/>
                    <a:pt x="1" y="4205"/>
                    <a:pt x="1" y="4288"/>
                  </a:cubicBezTo>
                  <a:lnTo>
                    <a:pt x="1" y="5797"/>
                  </a:lnTo>
                  <a:cubicBezTo>
                    <a:pt x="1" y="5880"/>
                    <a:pt x="53" y="5955"/>
                    <a:pt x="131" y="5982"/>
                  </a:cubicBezTo>
                  <a:lnTo>
                    <a:pt x="824" y="6229"/>
                  </a:lnTo>
                  <a:cubicBezTo>
                    <a:pt x="918" y="6562"/>
                    <a:pt x="1051" y="6883"/>
                    <a:pt x="1221" y="7186"/>
                  </a:cubicBezTo>
                  <a:lnTo>
                    <a:pt x="905" y="7849"/>
                  </a:lnTo>
                  <a:cubicBezTo>
                    <a:pt x="869" y="7925"/>
                    <a:pt x="885" y="8014"/>
                    <a:pt x="944" y="8073"/>
                  </a:cubicBezTo>
                  <a:lnTo>
                    <a:pt x="2011" y="9140"/>
                  </a:lnTo>
                  <a:cubicBezTo>
                    <a:pt x="2049" y="9179"/>
                    <a:pt x="2099" y="9198"/>
                    <a:pt x="2150" y="9198"/>
                  </a:cubicBezTo>
                  <a:cubicBezTo>
                    <a:pt x="2179" y="9198"/>
                    <a:pt x="2208" y="9192"/>
                    <a:pt x="2235" y="9179"/>
                  </a:cubicBezTo>
                  <a:lnTo>
                    <a:pt x="2898" y="8864"/>
                  </a:lnTo>
                  <a:cubicBezTo>
                    <a:pt x="3202" y="9034"/>
                    <a:pt x="3522" y="9168"/>
                    <a:pt x="3856" y="9261"/>
                  </a:cubicBezTo>
                  <a:lnTo>
                    <a:pt x="4102" y="9953"/>
                  </a:lnTo>
                  <a:cubicBezTo>
                    <a:pt x="4131" y="10032"/>
                    <a:pt x="4204" y="10085"/>
                    <a:pt x="4288" y="10085"/>
                  </a:cubicBezTo>
                  <a:lnTo>
                    <a:pt x="5796" y="10085"/>
                  </a:lnTo>
                  <a:cubicBezTo>
                    <a:pt x="5880" y="10085"/>
                    <a:pt x="5955" y="10032"/>
                    <a:pt x="5982" y="9953"/>
                  </a:cubicBezTo>
                  <a:lnTo>
                    <a:pt x="6229" y="9261"/>
                  </a:lnTo>
                  <a:cubicBezTo>
                    <a:pt x="6562" y="9167"/>
                    <a:pt x="6883" y="9034"/>
                    <a:pt x="7186" y="8864"/>
                  </a:cubicBezTo>
                  <a:lnTo>
                    <a:pt x="7850" y="9179"/>
                  </a:lnTo>
                  <a:cubicBezTo>
                    <a:pt x="7877" y="9192"/>
                    <a:pt x="7906" y="9198"/>
                    <a:pt x="7935" y="9198"/>
                  </a:cubicBezTo>
                  <a:cubicBezTo>
                    <a:pt x="7986" y="9198"/>
                    <a:pt x="8036" y="9179"/>
                    <a:pt x="8073" y="9140"/>
                  </a:cubicBezTo>
                  <a:lnTo>
                    <a:pt x="9141" y="8073"/>
                  </a:lnTo>
                  <a:cubicBezTo>
                    <a:pt x="9199" y="8014"/>
                    <a:pt x="9215" y="7925"/>
                    <a:pt x="9179" y="7849"/>
                  </a:cubicBezTo>
                  <a:lnTo>
                    <a:pt x="8864" y="7186"/>
                  </a:lnTo>
                  <a:cubicBezTo>
                    <a:pt x="9035" y="6883"/>
                    <a:pt x="9168" y="6562"/>
                    <a:pt x="9260" y="6229"/>
                  </a:cubicBezTo>
                  <a:lnTo>
                    <a:pt x="9954" y="5982"/>
                  </a:lnTo>
                  <a:cubicBezTo>
                    <a:pt x="10032" y="5955"/>
                    <a:pt x="10085" y="5880"/>
                    <a:pt x="10085" y="5797"/>
                  </a:cubicBezTo>
                  <a:lnTo>
                    <a:pt x="10085" y="4288"/>
                  </a:lnTo>
                  <a:cubicBezTo>
                    <a:pt x="10085" y="4205"/>
                    <a:pt x="10032" y="4130"/>
                    <a:pt x="9954" y="4102"/>
                  </a:cubicBezTo>
                  <a:lnTo>
                    <a:pt x="9261" y="3856"/>
                  </a:lnTo>
                  <a:cubicBezTo>
                    <a:pt x="9168" y="3522"/>
                    <a:pt x="9035" y="3202"/>
                    <a:pt x="8864" y="2898"/>
                  </a:cubicBezTo>
                  <a:lnTo>
                    <a:pt x="9179" y="2234"/>
                  </a:lnTo>
                  <a:cubicBezTo>
                    <a:pt x="9215" y="2160"/>
                    <a:pt x="9200" y="2069"/>
                    <a:pt x="9142" y="2011"/>
                  </a:cubicBezTo>
                  <a:lnTo>
                    <a:pt x="8073" y="943"/>
                  </a:lnTo>
                  <a:cubicBezTo>
                    <a:pt x="8036" y="906"/>
                    <a:pt x="7985" y="886"/>
                    <a:pt x="7934" y="886"/>
                  </a:cubicBezTo>
                  <a:cubicBezTo>
                    <a:pt x="7906" y="886"/>
                    <a:pt x="7877" y="892"/>
                    <a:pt x="7850" y="905"/>
                  </a:cubicBezTo>
                  <a:lnTo>
                    <a:pt x="7186" y="1221"/>
                  </a:lnTo>
                  <a:cubicBezTo>
                    <a:pt x="6883" y="1051"/>
                    <a:pt x="6562" y="917"/>
                    <a:pt x="6229" y="824"/>
                  </a:cubicBezTo>
                  <a:lnTo>
                    <a:pt x="5982" y="131"/>
                  </a:lnTo>
                  <a:cubicBezTo>
                    <a:pt x="5955" y="53"/>
                    <a:pt x="5880" y="0"/>
                    <a:pt x="5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2;p89">
              <a:extLst>
                <a:ext uri="{FF2B5EF4-FFF2-40B4-BE49-F238E27FC236}">
                  <a16:creationId xmlns:a16="http://schemas.microsoft.com/office/drawing/2014/main" id="{F707515D-CB12-4EBD-A2EC-23268D66DBB2}"/>
                </a:ext>
              </a:extLst>
            </p:cNvPr>
            <p:cNvSpPr/>
            <p:nvPr/>
          </p:nvSpPr>
          <p:spPr>
            <a:xfrm>
              <a:off x="3454017" y="2735440"/>
              <a:ext cx="14473" cy="14436"/>
            </a:xfrm>
            <a:custGeom>
              <a:avLst/>
              <a:gdLst/>
              <a:ahLst/>
              <a:cxnLst/>
              <a:rect l="l" t="t" r="r" b="b"/>
              <a:pathLst>
                <a:path w="395" h="394" extrusionOk="0">
                  <a:moveTo>
                    <a:pt x="198" y="0"/>
                  </a:moveTo>
                  <a:cubicBezTo>
                    <a:pt x="89" y="0"/>
                    <a:pt x="1" y="88"/>
                    <a:pt x="1" y="197"/>
                  </a:cubicBezTo>
                  <a:cubicBezTo>
                    <a:pt x="1" y="306"/>
                    <a:pt x="89" y="394"/>
                    <a:pt x="198" y="394"/>
                  </a:cubicBezTo>
                  <a:cubicBezTo>
                    <a:pt x="306" y="394"/>
                    <a:pt x="394" y="306"/>
                    <a:pt x="394" y="197"/>
                  </a:cubicBezTo>
                  <a:cubicBezTo>
                    <a:pt x="394" y="88"/>
                    <a:pt x="306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Why Google Flutter.? | Codenex Solutions | App Development ...">
            <a:extLst>
              <a:ext uri="{FF2B5EF4-FFF2-40B4-BE49-F238E27FC236}">
                <a16:creationId xmlns:a16="http://schemas.microsoft.com/office/drawing/2014/main" id="{AF3CAAC8-1FFF-40EA-A574-98076C731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7031" r="59248" b="75241"/>
          <a:stretch/>
        </p:blipFill>
        <p:spPr bwMode="auto">
          <a:xfrm>
            <a:off x="963272" y="3138112"/>
            <a:ext cx="1917753" cy="7474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856243D-9D0E-4C89-937C-ABFF162B4687}"/>
              </a:ext>
            </a:extLst>
          </p:cNvPr>
          <p:cNvSpPr/>
          <p:nvPr/>
        </p:nvSpPr>
        <p:spPr>
          <a:xfrm>
            <a:off x="3806672" y="3206311"/>
            <a:ext cx="1529914" cy="5691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08F857-79E5-4C9F-B8A3-FDBEB90F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645" y="3270045"/>
            <a:ext cx="1321968" cy="4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WS Lightsail VS EC2 - Boomkim">
            <a:extLst>
              <a:ext uri="{FF2B5EF4-FFF2-40B4-BE49-F238E27FC236}">
                <a16:creationId xmlns:a16="http://schemas.microsoft.com/office/drawing/2014/main" id="{F6FBA07C-E7F3-4D91-883A-983A14626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26090" r="18976" b="26109"/>
          <a:stretch/>
        </p:blipFill>
        <p:spPr bwMode="auto">
          <a:xfrm>
            <a:off x="6322281" y="3138112"/>
            <a:ext cx="1881581" cy="7212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099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251283" y="287435"/>
            <a:ext cx="6641431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Constraints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" name="Google Shape;960;p100">
            <a:extLst>
              <a:ext uri="{FF2B5EF4-FFF2-40B4-BE49-F238E27FC236}">
                <a16:creationId xmlns:a16="http://schemas.microsoft.com/office/drawing/2014/main" id="{802A2ADD-580E-48DB-9F82-C0A1500C5367}"/>
              </a:ext>
            </a:extLst>
          </p:cNvPr>
          <p:cNvSpPr/>
          <p:nvPr/>
        </p:nvSpPr>
        <p:spPr>
          <a:xfrm rot="20601141">
            <a:off x="6087600" y="1663750"/>
            <a:ext cx="2336400" cy="241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61;p100">
            <a:extLst>
              <a:ext uri="{FF2B5EF4-FFF2-40B4-BE49-F238E27FC236}">
                <a16:creationId xmlns:a16="http://schemas.microsoft.com/office/drawing/2014/main" id="{1C6BA3D6-2ECB-46EF-9F27-B8781653EF37}"/>
              </a:ext>
            </a:extLst>
          </p:cNvPr>
          <p:cNvSpPr/>
          <p:nvPr/>
        </p:nvSpPr>
        <p:spPr>
          <a:xfrm rot="20601141">
            <a:off x="3403800" y="1663750"/>
            <a:ext cx="2336400" cy="241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62;p100">
            <a:extLst>
              <a:ext uri="{FF2B5EF4-FFF2-40B4-BE49-F238E27FC236}">
                <a16:creationId xmlns:a16="http://schemas.microsoft.com/office/drawing/2014/main" id="{3C963158-7040-4539-85A5-87953FEBD2EC}"/>
              </a:ext>
            </a:extLst>
          </p:cNvPr>
          <p:cNvSpPr/>
          <p:nvPr/>
        </p:nvSpPr>
        <p:spPr>
          <a:xfrm rot="20601141">
            <a:off x="720000" y="1663750"/>
            <a:ext cx="2336400" cy="241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65;p100">
            <a:extLst>
              <a:ext uri="{FF2B5EF4-FFF2-40B4-BE49-F238E27FC236}">
                <a16:creationId xmlns:a16="http://schemas.microsoft.com/office/drawing/2014/main" id="{E277C8FE-38B5-4497-88D5-E21EEB4FC2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643941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uses the </a:t>
            </a:r>
            <a:r>
              <a:rPr lang="en">
                <a:solidFill>
                  <a:schemeClr val="accent6">
                    <a:lumMod val="75000"/>
                  </a:schemeClr>
                </a:solidFill>
              </a:rPr>
              <a:t>Dart</a:t>
            </a:r>
            <a:r>
              <a:rPr lang="en"/>
              <a:t> language.</a:t>
            </a:r>
            <a:endParaRPr/>
          </a:p>
        </p:txBody>
      </p:sp>
      <p:sp>
        <p:nvSpPr>
          <p:cNvPr id="17" name="Google Shape;964;p100">
            <a:extLst>
              <a:ext uri="{FF2B5EF4-FFF2-40B4-BE49-F238E27FC236}">
                <a16:creationId xmlns:a16="http://schemas.microsoft.com/office/drawing/2014/main" id="{EA4A4AB4-9D7F-4D04-9017-635CA980A4C0}"/>
              </a:ext>
            </a:extLst>
          </p:cNvPr>
          <p:cNvSpPr txBox="1">
            <a:spLocks/>
          </p:cNvSpPr>
          <p:nvPr/>
        </p:nvSpPr>
        <p:spPr>
          <a:xfrm>
            <a:off x="670168" y="220814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Frontend (UI)</a:t>
            </a:r>
          </a:p>
        </p:txBody>
      </p:sp>
      <p:sp>
        <p:nvSpPr>
          <p:cNvPr id="18" name="Google Shape;964;p100">
            <a:extLst>
              <a:ext uri="{FF2B5EF4-FFF2-40B4-BE49-F238E27FC236}">
                <a16:creationId xmlns:a16="http://schemas.microsoft.com/office/drawing/2014/main" id="{6C5883F7-80BA-4261-9215-FE719873BDFA}"/>
              </a:ext>
            </a:extLst>
          </p:cNvPr>
          <p:cNvSpPr txBox="1">
            <a:spLocks/>
          </p:cNvSpPr>
          <p:nvPr/>
        </p:nvSpPr>
        <p:spPr>
          <a:xfrm>
            <a:off x="3353968" y="220814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Backend</a:t>
            </a:r>
          </a:p>
        </p:txBody>
      </p:sp>
      <p:sp>
        <p:nvSpPr>
          <p:cNvPr id="19" name="Google Shape;965;p100">
            <a:extLst>
              <a:ext uri="{FF2B5EF4-FFF2-40B4-BE49-F238E27FC236}">
                <a16:creationId xmlns:a16="http://schemas.microsoft.com/office/drawing/2014/main" id="{E7E3D439-7A3D-4E88-B156-40F0D3D383E2}"/>
              </a:ext>
            </a:extLst>
          </p:cNvPr>
          <p:cNvSpPr txBox="1">
            <a:spLocks/>
          </p:cNvSpPr>
          <p:nvPr/>
        </p:nvSpPr>
        <p:spPr>
          <a:xfrm>
            <a:off x="3453632" y="2643941"/>
            <a:ext cx="23364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/>
              <a:t>Django is entirely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Python</a:t>
            </a:r>
            <a:r>
              <a:rPr lang="en-US"/>
              <a:t> based.</a:t>
            </a:r>
          </a:p>
        </p:txBody>
      </p:sp>
      <p:sp>
        <p:nvSpPr>
          <p:cNvPr id="20" name="Google Shape;964;p100">
            <a:extLst>
              <a:ext uri="{FF2B5EF4-FFF2-40B4-BE49-F238E27FC236}">
                <a16:creationId xmlns:a16="http://schemas.microsoft.com/office/drawing/2014/main" id="{1DDF6A75-F11E-42D8-A587-44CB11E12601}"/>
              </a:ext>
            </a:extLst>
          </p:cNvPr>
          <p:cNvSpPr txBox="1">
            <a:spLocks/>
          </p:cNvSpPr>
          <p:nvPr/>
        </p:nvSpPr>
        <p:spPr>
          <a:xfrm>
            <a:off x="5938104" y="2208148"/>
            <a:ext cx="25065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Neural Networks</a:t>
            </a:r>
          </a:p>
        </p:txBody>
      </p:sp>
      <p:sp>
        <p:nvSpPr>
          <p:cNvPr id="21" name="Google Shape;965;p100">
            <a:extLst>
              <a:ext uri="{FF2B5EF4-FFF2-40B4-BE49-F238E27FC236}">
                <a16:creationId xmlns:a16="http://schemas.microsoft.com/office/drawing/2014/main" id="{AED4E6AB-7832-4745-BB40-39597F030C3D}"/>
              </a:ext>
            </a:extLst>
          </p:cNvPr>
          <p:cNvSpPr txBox="1">
            <a:spLocks/>
          </p:cNvSpPr>
          <p:nvPr/>
        </p:nvSpPr>
        <p:spPr>
          <a:xfrm>
            <a:off x="6211468" y="2800795"/>
            <a:ext cx="23364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/>
              <a:t>The neural networks from Big Transfer are written in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Python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680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61;p100">
            <a:extLst>
              <a:ext uri="{FF2B5EF4-FFF2-40B4-BE49-F238E27FC236}">
                <a16:creationId xmlns:a16="http://schemas.microsoft.com/office/drawing/2014/main" id="{0D0705E9-B61E-4A57-B2FA-AC29FAB84E64}"/>
              </a:ext>
            </a:extLst>
          </p:cNvPr>
          <p:cNvSpPr/>
          <p:nvPr/>
        </p:nvSpPr>
        <p:spPr>
          <a:xfrm>
            <a:off x="668040" y="1434340"/>
            <a:ext cx="3499470" cy="26486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251283" y="287435"/>
            <a:ext cx="6641431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Constraints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" name="Google Shape;961;p100">
            <a:extLst>
              <a:ext uri="{FF2B5EF4-FFF2-40B4-BE49-F238E27FC236}">
                <a16:creationId xmlns:a16="http://schemas.microsoft.com/office/drawing/2014/main" id="{4E47A0C1-21FB-4592-9BDE-2E32AE5080AF}"/>
              </a:ext>
            </a:extLst>
          </p:cNvPr>
          <p:cNvSpPr/>
          <p:nvPr/>
        </p:nvSpPr>
        <p:spPr>
          <a:xfrm>
            <a:off x="4510124" y="1434340"/>
            <a:ext cx="3808854" cy="26486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65;p100">
            <a:extLst>
              <a:ext uri="{FF2B5EF4-FFF2-40B4-BE49-F238E27FC236}">
                <a16:creationId xmlns:a16="http://schemas.microsoft.com/office/drawing/2014/main" id="{3C158823-93A5-4E16-8387-1B216793C9D5}"/>
              </a:ext>
            </a:extLst>
          </p:cNvPr>
          <p:cNvSpPr txBox="1">
            <a:spLocks/>
          </p:cNvSpPr>
          <p:nvPr/>
        </p:nvSpPr>
        <p:spPr>
          <a:xfrm>
            <a:off x="720000" y="1682674"/>
            <a:ext cx="3447510" cy="234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/>
            <a:r>
              <a:rPr lang="en-US" sz="1900" b="1">
                <a:latin typeface="Poppins" panose="00000500000000000000" pitchFamily="2" charset="0"/>
                <a:cs typeface="Poppins" panose="00000500000000000000" pitchFamily="2" charset="0"/>
              </a:rPr>
              <a:t>User account information</a:t>
            </a:r>
          </a:p>
          <a:p>
            <a:pPr marL="0" lvl="0" indent="0" algn="l"/>
            <a:endParaRPr lang="en-US" sz="2000"/>
          </a:p>
          <a:p>
            <a:pPr indent="-457200" algn="l">
              <a:buFont typeface="+mj-lt"/>
              <a:buAutoNum type="arabicPeriod"/>
            </a:pPr>
            <a:r>
              <a:rPr lang="en-US" sz="1800"/>
              <a:t>Name, Username/Email, Encrypted Password</a:t>
            </a:r>
          </a:p>
          <a:p>
            <a:pPr indent="-457200" algn="l">
              <a:buFont typeface="+mj-lt"/>
              <a:buAutoNum type="arabicPeriod"/>
            </a:pPr>
            <a:endParaRPr lang="en-US" sz="1800"/>
          </a:p>
          <a:p>
            <a:pPr indent="-457200" algn="l">
              <a:buFont typeface="+mj-lt"/>
              <a:buAutoNum type="arabicPeriod"/>
            </a:pPr>
            <a:r>
              <a:rPr lang="en-US" sz="1800"/>
              <a:t>Account settings</a:t>
            </a:r>
          </a:p>
          <a:p>
            <a:pPr indent="-457200" algn="l">
              <a:buFont typeface="+mj-lt"/>
              <a:buAutoNum type="arabicPeriod"/>
            </a:pPr>
            <a:endParaRPr lang="en-US" sz="1800"/>
          </a:p>
          <a:p>
            <a:pPr indent="-457200" algn="l">
              <a:buFont typeface="+mj-lt"/>
              <a:buAutoNum type="arabicPeriod"/>
            </a:pPr>
            <a:r>
              <a:rPr lang="en-US" sz="1800"/>
              <a:t>Uploaded images</a:t>
            </a:r>
          </a:p>
        </p:txBody>
      </p:sp>
      <p:sp>
        <p:nvSpPr>
          <p:cNvPr id="8" name="Google Shape;965;p100">
            <a:extLst>
              <a:ext uri="{FF2B5EF4-FFF2-40B4-BE49-F238E27FC236}">
                <a16:creationId xmlns:a16="http://schemas.microsoft.com/office/drawing/2014/main" id="{5CAD8FD0-D915-4F9A-AFCF-74664E920AFB}"/>
              </a:ext>
            </a:extLst>
          </p:cNvPr>
          <p:cNvSpPr txBox="1">
            <a:spLocks/>
          </p:cNvSpPr>
          <p:nvPr/>
        </p:nvSpPr>
        <p:spPr>
          <a:xfrm>
            <a:off x="4510124" y="1682674"/>
            <a:ext cx="3808854" cy="177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900" b="1">
                <a:latin typeface="Poppins" panose="00000500000000000000" pitchFamily="2" charset="0"/>
                <a:cs typeface="Poppins" panose="00000500000000000000" pitchFamily="2" charset="0"/>
              </a:rPr>
              <a:t>Neural Network Parameters</a:t>
            </a:r>
          </a:p>
          <a:p>
            <a:pPr marL="0" indent="0" algn="l"/>
            <a:endParaRPr lang="en-US" sz="2000"/>
          </a:p>
          <a:p>
            <a:pPr indent="-457200" algn="l">
              <a:buFont typeface="+mj-lt"/>
              <a:buAutoNum type="arabicPeriod"/>
            </a:pPr>
            <a:r>
              <a:rPr lang="en-US" sz="1800"/>
              <a:t>Binary classifier to verify mushroom presence</a:t>
            </a:r>
          </a:p>
          <a:p>
            <a:pPr indent="-457200" algn="l">
              <a:buFont typeface="+mj-lt"/>
              <a:buAutoNum type="arabicPeriod"/>
            </a:pPr>
            <a:endParaRPr lang="en-US" sz="1800"/>
          </a:p>
          <a:p>
            <a:pPr indent="-457200" algn="l">
              <a:buFont typeface="+mj-lt"/>
              <a:buAutoNum type="arabicPeriod"/>
            </a:pPr>
            <a:r>
              <a:rPr lang="en-US" sz="1800"/>
              <a:t>Genus/species classifier</a:t>
            </a:r>
          </a:p>
        </p:txBody>
      </p:sp>
    </p:spTree>
    <p:extLst>
      <p:ext uri="{BB962C8B-B14F-4D97-AF65-F5344CB8AC3E}">
        <p14:creationId xmlns:p14="http://schemas.microsoft.com/office/powerpoint/2010/main" val="4008078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821923" y="1191425"/>
            <a:ext cx="7500150" cy="306431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036602" y="287435"/>
            <a:ext cx="7070791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 Constraints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78"/>
          <p:cNvSpPr txBox="1">
            <a:spLocks noGrp="1"/>
          </p:cNvSpPr>
          <p:nvPr>
            <p:ph type="subTitle" idx="1"/>
          </p:nvPr>
        </p:nvSpPr>
        <p:spPr>
          <a:xfrm>
            <a:off x="1828797" y="2137854"/>
            <a:ext cx="5486400" cy="8677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/>
              <a:t>The server needs enough compute power to perform inference with the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180610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61;p100">
            <a:extLst>
              <a:ext uri="{FF2B5EF4-FFF2-40B4-BE49-F238E27FC236}">
                <a16:creationId xmlns:a16="http://schemas.microsoft.com/office/drawing/2014/main" id="{0D0705E9-B61E-4A57-B2FA-AC29FAB84E64}"/>
              </a:ext>
            </a:extLst>
          </p:cNvPr>
          <p:cNvSpPr/>
          <p:nvPr/>
        </p:nvSpPr>
        <p:spPr>
          <a:xfrm>
            <a:off x="668040" y="1434340"/>
            <a:ext cx="3499470" cy="26486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251283" y="287435"/>
            <a:ext cx="6641431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Constraints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" name="Google Shape;961;p100">
            <a:extLst>
              <a:ext uri="{FF2B5EF4-FFF2-40B4-BE49-F238E27FC236}">
                <a16:creationId xmlns:a16="http://schemas.microsoft.com/office/drawing/2014/main" id="{4E47A0C1-21FB-4592-9BDE-2E32AE5080AF}"/>
              </a:ext>
            </a:extLst>
          </p:cNvPr>
          <p:cNvSpPr/>
          <p:nvPr/>
        </p:nvSpPr>
        <p:spPr>
          <a:xfrm>
            <a:off x="4510124" y="1434340"/>
            <a:ext cx="3808854" cy="26486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65;p100">
            <a:extLst>
              <a:ext uri="{FF2B5EF4-FFF2-40B4-BE49-F238E27FC236}">
                <a16:creationId xmlns:a16="http://schemas.microsoft.com/office/drawing/2014/main" id="{3C158823-93A5-4E16-8387-1B216793C9D5}"/>
              </a:ext>
            </a:extLst>
          </p:cNvPr>
          <p:cNvSpPr txBox="1">
            <a:spLocks/>
          </p:cNvSpPr>
          <p:nvPr/>
        </p:nvSpPr>
        <p:spPr>
          <a:xfrm>
            <a:off x="825022" y="2302317"/>
            <a:ext cx="3447510" cy="912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/>
            <a:r>
              <a:rPr lang="en-US" sz="1800"/>
              <a:t>Without internet service, the application’s functionality is not accessible to the user.</a:t>
            </a:r>
          </a:p>
        </p:txBody>
      </p:sp>
      <p:sp>
        <p:nvSpPr>
          <p:cNvPr id="8" name="Google Shape;965;p100">
            <a:extLst>
              <a:ext uri="{FF2B5EF4-FFF2-40B4-BE49-F238E27FC236}">
                <a16:creationId xmlns:a16="http://schemas.microsoft.com/office/drawing/2014/main" id="{5CAD8FD0-D915-4F9A-AFCF-74664E920AFB}"/>
              </a:ext>
            </a:extLst>
          </p:cNvPr>
          <p:cNvSpPr txBox="1">
            <a:spLocks/>
          </p:cNvSpPr>
          <p:nvPr/>
        </p:nvSpPr>
        <p:spPr>
          <a:xfrm>
            <a:off x="4615146" y="1873072"/>
            <a:ext cx="3808854" cy="177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/>
              <a:t>Store/retrieve user account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/>
              <a:t>Send image for inference</a:t>
            </a:r>
          </a:p>
        </p:txBody>
      </p:sp>
      <p:sp>
        <p:nvSpPr>
          <p:cNvPr id="10" name="Google Shape;964;p100">
            <a:extLst>
              <a:ext uri="{FF2B5EF4-FFF2-40B4-BE49-F238E27FC236}">
                <a16:creationId xmlns:a16="http://schemas.microsoft.com/office/drawing/2014/main" id="{FFB4ECB0-D7DD-480A-994E-BE25A0D187B3}"/>
              </a:ext>
            </a:extLst>
          </p:cNvPr>
          <p:cNvSpPr txBox="1">
            <a:spLocks/>
          </p:cNvSpPr>
          <p:nvPr/>
        </p:nvSpPr>
        <p:spPr>
          <a:xfrm>
            <a:off x="885284" y="1553350"/>
            <a:ext cx="311694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Client Internet Access</a:t>
            </a:r>
          </a:p>
        </p:txBody>
      </p:sp>
      <p:sp>
        <p:nvSpPr>
          <p:cNvPr id="11" name="Google Shape;964;p100">
            <a:extLst>
              <a:ext uri="{FF2B5EF4-FFF2-40B4-BE49-F238E27FC236}">
                <a16:creationId xmlns:a16="http://schemas.microsoft.com/office/drawing/2014/main" id="{EE6E9B80-6E15-4694-85AE-23147BFFF030}"/>
              </a:ext>
            </a:extLst>
          </p:cNvPr>
          <p:cNvSpPr txBox="1">
            <a:spLocks/>
          </p:cNvSpPr>
          <p:nvPr/>
        </p:nvSpPr>
        <p:spPr>
          <a:xfrm>
            <a:off x="5136056" y="1553350"/>
            <a:ext cx="255698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Database Access</a:t>
            </a:r>
          </a:p>
        </p:txBody>
      </p:sp>
    </p:spTree>
    <p:extLst>
      <p:ext uri="{BB962C8B-B14F-4D97-AF65-F5344CB8AC3E}">
        <p14:creationId xmlns:p14="http://schemas.microsoft.com/office/powerpoint/2010/main" val="230388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5"/>
          <p:cNvSpPr txBox="1">
            <a:spLocks noGrp="1"/>
          </p:cNvSpPr>
          <p:nvPr>
            <p:ph type="title"/>
          </p:nvPr>
        </p:nvSpPr>
        <p:spPr>
          <a:xfrm flipH="1">
            <a:off x="549314" y="3826451"/>
            <a:ext cx="4022686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61" name="Google Shape;561;p85"/>
          <p:cNvSpPr txBox="1">
            <a:spLocks noGrp="1"/>
          </p:cNvSpPr>
          <p:nvPr>
            <p:ph type="title" idx="2"/>
          </p:nvPr>
        </p:nvSpPr>
        <p:spPr>
          <a:xfrm flipH="1">
            <a:off x="549314" y="2571750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3134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F0A2D661-4C1D-BD4A-84A9-A3BCE6D5B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6065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1" name="Google Shape;1131;p108"/>
          <p:cNvSpPr txBox="1">
            <a:spLocks noGrp="1"/>
          </p:cNvSpPr>
          <p:nvPr>
            <p:ph type="ctrTitle"/>
          </p:nvPr>
        </p:nvSpPr>
        <p:spPr>
          <a:xfrm>
            <a:off x="2727925" y="787650"/>
            <a:ext cx="36882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accent6"/>
                </a:solidFill>
              </a:rPr>
              <a:t>!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3"/>
          <p:cNvSpPr txBox="1">
            <a:spLocks noGrp="1"/>
          </p:cNvSpPr>
          <p:nvPr>
            <p:ph type="title"/>
          </p:nvPr>
        </p:nvSpPr>
        <p:spPr>
          <a:xfrm>
            <a:off x="597525" y="772925"/>
            <a:ext cx="2981700" cy="128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mushroom is this?</a:t>
            </a:r>
            <a:endParaRPr/>
          </a:p>
        </p:txBody>
      </p:sp>
      <p:pic>
        <p:nvPicPr>
          <p:cNvPr id="435" name="Google Shape;4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750" y="398925"/>
            <a:ext cx="3259227" cy="4345651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Solution: </a:t>
            </a:r>
            <a:r>
              <a:rPr lang="en" i="1"/>
              <a:t>Phantastic Fungi</a:t>
            </a:r>
            <a:endParaRPr i="1">
              <a:solidFill>
                <a:schemeClr val="accent4"/>
              </a:solidFill>
            </a:endParaRPr>
          </a:p>
        </p:txBody>
      </p:sp>
      <p:sp>
        <p:nvSpPr>
          <p:cNvPr id="441" name="Google Shape;441;p74"/>
          <p:cNvSpPr/>
          <p:nvPr/>
        </p:nvSpPr>
        <p:spPr>
          <a:xfrm>
            <a:off x="941550" y="1432975"/>
            <a:ext cx="1574700" cy="15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74"/>
          <p:cNvSpPr/>
          <p:nvPr/>
        </p:nvSpPr>
        <p:spPr>
          <a:xfrm>
            <a:off x="1472552" y="1520471"/>
            <a:ext cx="512700" cy="4941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74"/>
          <p:cNvSpPr txBox="1">
            <a:spLocks noGrp="1"/>
          </p:cNvSpPr>
          <p:nvPr>
            <p:ph type="subTitle" idx="4294967295"/>
          </p:nvPr>
        </p:nvSpPr>
        <p:spPr>
          <a:xfrm>
            <a:off x="941550" y="2261250"/>
            <a:ext cx="1574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 i="1"/>
              <a:t>Upload a Photo from any device</a:t>
            </a:r>
            <a:endParaRPr sz="1200" b="1" i="1"/>
          </a:p>
        </p:txBody>
      </p:sp>
      <p:sp>
        <p:nvSpPr>
          <p:cNvPr id="444" name="Google Shape;444;p74"/>
          <p:cNvSpPr/>
          <p:nvPr/>
        </p:nvSpPr>
        <p:spPr>
          <a:xfrm>
            <a:off x="1565852" y="2214933"/>
            <a:ext cx="950400" cy="153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74"/>
          <p:cNvGrpSpPr/>
          <p:nvPr/>
        </p:nvGrpSpPr>
        <p:grpSpPr>
          <a:xfrm>
            <a:off x="1558817" y="1606952"/>
            <a:ext cx="340168" cy="298978"/>
            <a:chOff x="892750" y="267400"/>
            <a:chExt cx="483125" cy="424625"/>
          </a:xfrm>
        </p:grpSpPr>
        <p:sp>
          <p:nvSpPr>
            <p:cNvPr id="446" name="Google Shape;446;p74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7" name="Google Shape;447;p74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8" name="Google Shape;448;p74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9" name="Google Shape;449;p74"/>
          <p:cNvSpPr/>
          <p:nvPr/>
        </p:nvSpPr>
        <p:spPr>
          <a:xfrm>
            <a:off x="3784650" y="2104050"/>
            <a:ext cx="1574700" cy="15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74"/>
          <p:cNvSpPr/>
          <p:nvPr/>
        </p:nvSpPr>
        <p:spPr>
          <a:xfrm>
            <a:off x="4315652" y="2191546"/>
            <a:ext cx="512700" cy="494100"/>
          </a:xfrm>
          <a:prstGeom prst="ellipse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74"/>
          <p:cNvSpPr txBox="1">
            <a:spLocks noGrp="1"/>
          </p:cNvSpPr>
          <p:nvPr>
            <p:ph type="subTitle" idx="4294967295"/>
          </p:nvPr>
        </p:nvSpPr>
        <p:spPr>
          <a:xfrm>
            <a:off x="3784650" y="2904064"/>
            <a:ext cx="1574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 i="1"/>
              <a:t>Let our Computer Vision models work their magic</a:t>
            </a:r>
            <a:endParaRPr sz="1200" b="1" i="1"/>
          </a:p>
        </p:txBody>
      </p:sp>
      <p:sp>
        <p:nvSpPr>
          <p:cNvPr id="452" name="Google Shape;452;p74"/>
          <p:cNvSpPr/>
          <p:nvPr/>
        </p:nvSpPr>
        <p:spPr>
          <a:xfrm>
            <a:off x="4408952" y="2886008"/>
            <a:ext cx="950400" cy="153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74"/>
          <p:cNvGrpSpPr/>
          <p:nvPr/>
        </p:nvGrpSpPr>
        <p:grpSpPr>
          <a:xfrm>
            <a:off x="4422352" y="2289109"/>
            <a:ext cx="299290" cy="298974"/>
            <a:chOff x="-48633950" y="1972600"/>
            <a:chExt cx="300100" cy="300900"/>
          </a:xfrm>
        </p:grpSpPr>
        <p:sp>
          <p:nvSpPr>
            <p:cNvPr id="454" name="Google Shape;454;p74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4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74"/>
          <p:cNvSpPr/>
          <p:nvPr/>
        </p:nvSpPr>
        <p:spPr>
          <a:xfrm>
            <a:off x="6627750" y="2755350"/>
            <a:ext cx="1574700" cy="15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74"/>
          <p:cNvSpPr/>
          <p:nvPr/>
        </p:nvSpPr>
        <p:spPr>
          <a:xfrm>
            <a:off x="7158752" y="2880421"/>
            <a:ext cx="512700" cy="4941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4"/>
          <p:cNvSpPr txBox="1">
            <a:spLocks noGrp="1"/>
          </p:cNvSpPr>
          <p:nvPr>
            <p:ph type="subTitle" idx="4294967295"/>
          </p:nvPr>
        </p:nvSpPr>
        <p:spPr>
          <a:xfrm>
            <a:off x="6627750" y="3559026"/>
            <a:ext cx="1574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 i="1"/>
              <a:t>Receive information about any mushroom</a:t>
            </a:r>
            <a:endParaRPr sz="1200" b="1" i="1"/>
          </a:p>
        </p:txBody>
      </p:sp>
      <p:sp>
        <p:nvSpPr>
          <p:cNvPr id="459" name="Google Shape;459;p74"/>
          <p:cNvSpPr/>
          <p:nvPr/>
        </p:nvSpPr>
        <p:spPr>
          <a:xfrm>
            <a:off x="7252052" y="3574883"/>
            <a:ext cx="950400" cy="153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74"/>
          <p:cNvGrpSpPr/>
          <p:nvPr/>
        </p:nvGrpSpPr>
        <p:grpSpPr>
          <a:xfrm>
            <a:off x="7265447" y="2932326"/>
            <a:ext cx="299294" cy="341536"/>
            <a:chOff x="-16798200" y="2050575"/>
            <a:chExt cx="267825" cy="305625"/>
          </a:xfrm>
        </p:grpSpPr>
        <p:sp>
          <p:nvSpPr>
            <p:cNvPr id="461" name="Google Shape;461;p74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4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4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74"/>
          <p:cNvSpPr/>
          <p:nvPr/>
        </p:nvSpPr>
        <p:spPr>
          <a:xfrm>
            <a:off x="2598135" y="2347509"/>
            <a:ext cx="1004400" cy="448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4"/>
          <p:cNvSpPr/>
          <p:nvPr/>
        </p:nvSpPr>
        <p:spPr>
          <a:xfrm>
            <a:off x="5491360" y="3074084"/>
            <a:ext cx="1004400" cy="448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63" y="902290"/>
            <a:ext cx="8396676" cy="38900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5"/>
          <p:cNvSpPr/>
          <p:nvPr/>
        </p:nvSpPr>
        <p:spPr>
          <a:xfrm>
            <a:off x="1055282" y="351175"/>
            <a:ext cx="7033454" cy="59570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mushroomobserver.org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675C0-8B3D-47CA-A263-623F4867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88" y="336679"/>
            <a:ext cx="7040224" cy="44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5"/>
          <p:cNvSpPr txBox="1">
            <a:spLocks noGrp="1"/>
          </p:cNvSpPr>
          <p:nvPr>
            <p:ph type="title"/>
          </p:nvPr>
        </p:nvSpPr>
        <p:spPr>
          <a:xfrm flipH="1">
            <a:off x="549314" y="3826451"/>
            <a:ext cx="4022686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61" name="Google Shape;561;p85"/>
          <p:cNvSpPr txBox="1">
            <a:spLocks noGrp="1"/>
          </p:cNvSpPr>
          <p:nvPr>
            <p:ph type="title" idx="2"/>
          </p:nvPr>
        </p:nvSpPr>
        <p:spPr>
          <a:xfrm flipH="1">
            <a:off x="549314" y="2571750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cess of Management Information System for Business by Slidesgo">
  <a:themeElements>
    <a:clrScheme name="Simple Light">
      <a:dk1>
        <a:srgbClr val="17181C"/>
      </a:dk1>
      <a:lt1>
        <a:srgbClr val="F7F7F5"/>
      </a:lt1>
      <a:dk2>
        <a:srgbClr val="2C1256"/>
      </a:dk2>
      <a:lt2>
        <a:srgbClr val="402968"/>
      </a:lt2>
      <a:accent1>
        <a:srgbClr val="A49EFF"/>
      </a:accent1>
      <a:accent2>
        <a:srgbClr val="8EE6FF"/>
      </a:accent2>
      <a:accent3>
        <a:srgbClr val="9BF7AB"/>
      </a:accent3>
      <a:accent4>
        <a:srgbClr val="A7ECC8"/>
      </a:accent4>
      <a:accent5>
        <a:srgbClr val="FFBB43"/>
      </a:accent5>
      <a:accent6>
        <a:srgbClr val="EB62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99B720C5227C43BE1EE8B3BC0B15A7" ma:contentTypeVersion="8" ma:contentTypeDescription="Create a new document." ma:contentTypeScope="" ma:versionID="de1483a6755a899cfd2539db769b370c">
  <xsd:schema xmlns:xsd="http://www.w3.org/2001/XMLSchema" xmlns:xs="http://www.w3.org/2001/XMLSchema" xmlns:p="http://schemas.microsoft.com/office/2006/metadata/properties" xmlns:ns3="41780cdf-48f2-436a-a5aa-521ca61384cc" xmlns:ns4="0b994873-fccd-4a5a-9b2e-bc6b140e6f55" targetNamespace="http://schemas.microsoft.com/office/2006/metadata/properties" ma:root="true" ma:fieldsID="2d40f63ff3f2a9e789a694b0bfe2b759" ns3:_="" ns4:_="">
    <xsd:import namespace="41780cdf-48f2-436a-a5aa-521ca61384cc"/>
    <xsd:import namespace="0b994873-fccd-4a5a-9b2e-bc6b140e6f5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80cdf-48f2-436a-a5aa-521ca61384c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94873-fccd-4a5a-9b2e-bc6b140e6f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A5A00A-C601-4757-BAF7-DEFC485567D4}">
  <ds:schemaRefs>
    <ds:schemaRef ds:uri="0b994873-fccd-4a5a-9b2e-bc6b140e6f55"/>
    <ds:schemaRef ds:uri="41780cdf-48f2-436a-a5aa-521ca61384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2755299-3935-4C81-A5CD-6713DFAEF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7277F5-376A-4A0E-AA78-11C89FB57F7B}">
  <ds:schemaRefs>
    <ds:schemaRef ds:uri="0b994873-fccd-4a5a-9b2e-bc6b140e6f55"/>
    <ds:schemaRef ds:uri="41780cdf-48f2-436a-a5aa-521ca61384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</Words>
  <Application>Microsoft Macintosh PowerPoint</Application>
  <PresentationFormat>On-screen Show (16:9)</PresentationFormat>
  <Paragraphs>181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Poppins</vt:lpstr>
      <vt:lpstr>Open Sans</vt:lpstr>
      <vt:lpstr>Process of Management Information System for Business by Slidesgo</vt:lpstr>
      <vt:lpstr>PowerPoint Presentation</vt:lpstr>
      <vt:lpstr>PowerPoint Presentation</vt:lpstr>
      <vt:lpstr>Functionality  &amp; Requirements</vt:lpstr>
      <vt:lpstr>The Idea</vt:lpstr>
      <vt:lpstr>What kind of mushroom is this?</vt:lpstr>
      <vt:lpstr>The Solution: Phantastic Fungi</vt:lpstr>
      <vt:lpstr>PowerPoint Presentation</vt:lpstr>
      <vt:lpstr>PowerPoint Presentation</vt:lpstr>
      <vt:lpstr>Functionality</vt:lpstr>
      <vt:lpstr>System Use-Case Diagram</vt:lpstr>
      <vt:lpstr>Use Case Path 1:  Account Management Procedures</vt:lpstr>
      <vt:lpstr>FR 1: Account Sign-Up</vt:lpstr>
      <vt:lpstr>Password Encryption</vt:lpstr>
      <vt:lpstr>Automated Password Recovery Emails</vt:lpstr>
      <vt:lpstr>FR 2: Account Login</vt:lpstr>
      <vt:lpstr>FR 3: Continue as Guest</vt:lpstr>
      <vt:lpstr>FR 4: Account Settings</vt:lpstr>
      <vt:lpstr>FR 5: View My Uploads</vt:lpstr>
      <vt:lpstr>Use Case Path 2:  Classify Mushroom</vt:lpstr>
      <vt:lpstr>FR 6: Take Picture</vt:lpstr>
      <vt:lpstr>FR 7: Upload Picture</vt:lpstr>
      <vt:lpstr>FR 8: Verify Mushroom Presence</vt:lpstr>
      <vt:lpstr>FR 9: Classify Mushroom</vt:lpstr>
      <vt:lpstr>Associated NFR: Inference Time</vt:lpstr>
      <vt:lpstr>FR 10: Extra Information</vt:lpstr>
      <vt:lpstr>PowerPoint Presentation</vt:lpstr>
      <vt:lpstr>Use Case Path 3:  Neural  Network Management</vt:lpstr>
      <vt:lpstr>FR 11: Update Models (Developer-only)</vt:lpstr>
      <vt:lpstr>Non-Functional Requirement:</vt:lpstr>
      <vt:lpstr>Non-Functional Requirement:</vt:lpstr>
      <vt:lpstr>ER 1: Random Mushroom</vt:lpstr>
      <vt:lpstr>ER 2: Location Data</vt:lpstr>
      <vt:lpstr>Constraints</vt:lpstr>
      <vt:lpstr>Deployment Constraints</vt:lpstr>
      <vt:lpstr>Potential Deployment Solutions</vt:lpstr>
      <vt:lpstr>Language Constraints</vt:lpstr>
      <vt:lpstr>Storage Constraints</vt:lpstr>
      <vt:lpstr>Computation Constraints</vt:lpstr>
      <vt:lpstr>Network Constraints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Juan Jimenez</cp:lastModifiedBy>
  <cp:revision>2</cp:revision>
  <dcterms:modified xsi:type="dcterms:W3CDTF">2022-03-01T19:07:31Z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0x010100E699B720C5227C43BE1EE8B3BC0B15A7</vt:lpwstr>
  </property>
</Properties>
</file>